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9" r:id="rId1"/>
    <p:sldMasterId id="2147484190" r:id="rId2"/>
    <p:sldMasterId id="2147484191" r:id="rId3"/>
    <p:sldMasterId id="2147484225" r:id="rId4"/>
  </p:sldMasterIdLst>
  <p:notesMasterIdLst>
    <p:notesMasterId r:id="rId17"/>
  </p:notesMasterIdLst>
  <p:sldIdLst>
    <p:sldId id="256" r:id="rId5"/>
    <p:sldId id="275" r:id="rId6"/>
    <p:sldId id="296" r:id="rId7"/>
    <p:sldId id="295" r:id="rId8"/>
    <p:sldId id="290" r:id="rId9"/>
    <p:sldId id="277" r:id="rId10"/>
    <p:sldId id="278" r:id="rId11"/>
    <p:sldId id="293" r:id="rId12"/>
    <p:sldId id="297" r:id="rId13"/>
    <p:sldId id="298" r:id="rId14"/>
    <p:sldId id="299" r:id="rId15"/>
    <p:sldId id="292" r:id="rId16"/>
  </p:sldIdLst>
  <p:sldSz cx="9144000" cy="6858000" type="screen4x3"/>
  <p:notesSz cx="6669088" cy="9872663"/>
  <p:defaultTextStyle>
    <a:defPPr>
      <a:defRPr lang="nl-NL"/>
    </a:defPPr>
    <a:lvl1pPr algn="l" rtl="0" eaLnBrk="0" fontAlgn="base" hangingPunct="0">
      <a:spcBef>
        <a:spcPct val="0"/>
      </a:spcBef>
      <a:spcAft>
        <a:spcPct val="0"/>
      </a:spcAft>
      <a:defRPr sz="2600" kern="1200">
        <a:solidFill>
          <a:srgbClr val="000000"/>
        </a:solidFill>
        <a:latin typeface="Verdana" pitchFamily="34" charset="0"/>
        <a:ea typeface="+mn-ea"/>
        <a:cs typeface="Arial" pitchFamily="34" charset="0"/>
      </a:defRPr>
    </a:lvl1pPr>
    <a:lvl2pPr marL="457200" algn="l" rtl="0" eaLnBrk="0" fontAlgn="base" hangingPunct="0">
      <a:spcBef>
        <a:spcPct val="0"/>
      </a:spcBef>
      <a:spcAft>
        <a:spcPct val="0"/>
      </a:spcAft>
      <a:defRPr sz="2600" kern="1200">
        <a:solidFill>
          <a:srgbClr val="000000"/>
        </a:solidFill>
        <a:latin typeface="Verdana" pitchFamily="34" charset="0"/>
        <a:ea typeface="+mn-ea"/>
        <a:cs typeface="Arial" pitchFamily="34" charset="0"/>
      </a:defRPr>
    </a:lvl2pPr>
    <a:lvl3pPr marL="914400" algn="l" rtl="0" eaLnBrk="0" fontAlgn="base" hangingPunct="0">
      <a:spcBef>
        <a:spcPct val="0"/>
      </a:spcBef>
      <a:spcAft>
        <a:spcPct val="0"/>
      </a:spcAft>
      <a:defRPr sz="2600" kern="1200">
        <a:solidFill>
          <a:srgbClr val="000000"/>
        </a:solidFill>
        <a:latin typeface="Verdana" pitchFamily="34" charset="0"/>
        <a:ea typeface="+mn-ea"/>
        <a:cs typeface="Arial" pitchFamily="34" charset="0"/>
      </a:defRPr>
    </a:lvl3pPr>
    <a:lvl4pPr marL="1371600" algn="l" rtl="0" eaLnBrk="0" fontAlgn="base" hangingPunct="0">
      <a:spcBef>
        <a:spcPct val="0"/>
      </a:spcBef>
      <a:spcAft>
        <a:spcPct val="0"/>
      </a:spcAft>
      <a:defRPr sz="2600" kern="1200">
        <a:solidFill>
          <a:srgbClr val="000000"/>
        </a:solidFill>
        <a:latin typeface="Verdana" pitchFamily="34" charset="0"/>
        <a:ea typeface="+mn-ea"/>
        <a:cs typeface="Arial" pitchFamily="34" charset="0"/>
      </a:defRPr>
    </a:lvl4pPr>
    <a:lvl5pPr marL="1828800" algn="l" rtl="0" eaLnBrk="0" fontAlgn="base" hangingPunct="0">
      <a:spcBef>
        <a:spcPct val="0"/>
      </a:spcBef>
      <a:spcAft>
        <a:spcPct val="0"/>
      </a:spcAft>
      <a:defRPr sz="2600" kern="1200">
        <a:solidFill>
          <a:srgbClr val="000000"/>
        </a:solidFill>
        <a:latin typeface="Verdana" pitchFamily="34" charset="0"/>
        <a:ea typeface="+mn-ea"/>
        <a:cs typeface="Arial" pitchFamily="34" charset="0"/>
      </a:defRPr>
    </a:lvl5pPr>
    <a:lvl6pPr marL="2286000" algn="l" defTabSz="914400" rtl="0" eaLnBrk="1" latinLnBrk="0" hangingPunct="1">
      <a:defRPr sz="2600" kern="1200">
        <a:solidFill>
          <a:srgbClr val="000000"/>
        </a:solidFill>
        <a:latin typeface="Verdana" pitchFamily="34" charset="0"/>
        <a:ea typeface="+mn-ea"/>
        <a:cs typeface="Arial" pitchFamily="34" charset="0"/>
      </a:defRPr>
    </a:lvl6pPr>
    <a:lvl7pPr marL="2743200" algn="l" defTabSz="914400" rtl="0" eaLnBrk="1" latinLnBrk="0" hangingPunct="1">
      <a:defRPr sz="2600" kern="1200">
        <a:solidFill>
          <a:srgbClr val="000000"/>
        </a:solidFill>
        <a:latin typeface="Verdana" pitchFamily="34" charset="0"/>
        <a:ea typeface="+mn-ea"/>
        <a:cs typeface="Arial" pitchFamily="34" charset="0"/>
      </a:defRPr>
    </a:lvl7pPr>
    <a:lvl8pPr marL="3200400" algn="l" defTabSz="914400" rtl="0" eaLnBrk="1" latinLnBrk="0" hangingPunct="1">
      <a:defRPr sz="2600" kern="1200">
        <a:solidFill>
          <a:srgbClr val="000000"/>
        </a:solidFill>
        <a:latin typeface="Verdana" pitchFamily="34" charset="0"/>
        <a:ea typeface="+mn-ea"/>
        <a:cs typeface="Arial" pitchFamily="34" charset="0"/>
      </a:defRPr>
    </a:lvl8pPr>
    <a:lvl9pPr marL="3657600" algn="l" defTabSz="914400" rtl="0" eaLnBrk="1" latinLnBrk="0" hangingPunct="1">
      <a:defRPr sz="2600" kern="1200">
        <a:solidFill>
          <a:srgbClr val="000000"/>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3D"/>
    <a:srgbClr val="046F96"/>
    <a:srgbClr val="529D26"/>
    <a:srgbClr val="2494C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34" autoAdjust="0"/>
    <p:restoredTop sz="69714" autoAdjust="0"/>
  </p:normalViewPr>
  <p:slideViewPr>
    <p:cSldViewPr snapToGrid="0">
      <p:cViewPr varScale="1">
        <p:scale>
          <a:sx n="84" d="100"/>
          <a:sy n="84" d="100"/>
        </p:scale>
        <p:origin x="-2394"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3633"/>
          </a:xfrm>
          <a:prstGeom prst="rect">
            <a:avLst/>
          </a:prstGeom>
        </p:spPr>
        <p:txBody>
          <a:bodyPr vert="horz" lIns="91440" tIns="45720" rIns="91440" bIns="45720" rtlCol="0"/>
          <a:lstStyle>
            <a:lvl1pPr algn="l" eaLnBrk="1" fontAlgn="auto" hangingPunct="1">
              <a:spcBef>
                <a:spcPts val="0"/>
              </a:spcBef>
              <a:spcAft>
                <a:spcPts val="0"/>
              </a:spcAft>
              <a:defRPr sz="1200">
                <a:solidFill>
                  <a:schemeClr val="tx1"/>
                </a:solidFill>
                <a:latin typeface="+mn-lt"/>
                <a:cs typeface="+mn-cs"/>
              </a:defRPr>
            </a:lvl1pPr>
          </a:lstStyle>
          <a:p>
            <a:pPr>
              <a:defRPr/>
            </a:pPr>
            <a:endParaRPr lang="nl-NL"/>
          </a:p>
        </p:txBody>
      </p:sp>
      <p:sp>
        <p:nvSpPr>
          <p:cNvPr id="3" name="Tijdelijke aanduiding voor datum 2"/>
          <p:cNvSpPr>
            <a:spLocks noGrp="1"/>
          </p:cNvSpPr>
          <p:nvPr>
            <p:ph type="dt" idx="1"/>
          </p:nvPr>
        </p:nvSpPr>
        <p:spPr>
          <a:xfrm>
            <a:off x="3777607" y="0"/>
            <a:ext cx="2889938" cy="493633"/>
          </a:xfrm>
          <a:prstGeom prst="rect">
            <a:avLst/>
          </a:prstGeom>
        </p:spPr>
        <p:txBody>
          <a:bodyPr vert="horz" lIns="91440" tIns="45720" rIns="91440" bIns="45720" rtlCol="0"/>
          <a:lstStyle>
            <a:lvl1pPr algn="r" eaLnBrk="1" fontAlgn="auto" hangingPunct="1">
              <a:spcBef>
                <a:spcPts val="0"/>
              </a:spcBef>
              <a:spcAft>
                <a:spcPts val="0"/>
              </a:spcAft>
              <a:defRPr sz="1200">
                <a:solidFill>
                  <a:schemeClr val="tx1"/>
                </a:solidFill>
                <a:latin typeface="+mn-lt"/>
                <a:cs typeface="+mn-cs"/>
              </a:defRPr>
            </a:lvl1pPr>
          </a:lstStyle>
          <a:p>
            <a:pPr>
              <a:defRPr/>
            </a:pPr>
            <a:fld id="{9F2A7980-D638-4003-9FA1-D0D566233EBD}" type="datetimeFigureOut">
              <a:rPr lang="nl-NL"/>
              <a:pPr>
                <a:defRPr/>
              </a:pPr>
              <a:t>18-6-2015</a:t>
            </a:fld>
            <a:endParaRPr lang="nl-NL" dirty="0"/>
          </a:p>
        </p:txBody>
      </p:sp>
      <p:sp>
        <p:nvSpPr>
          <p:cNvPr id="4" name="Tijdelijke aanduiding voor dia-afbeelding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pPr lvl="0"/>
            <a:endParaRPr lang="nl-NL" noProof="0" dirty="0" smtClean="0"/>
          </a:p>
        </p:txBody>
      </p:sp>
      <p:sp>
        <p:nvSpPr>
          <p:cNvPr id="5" name="Tijdelijke aanduiding voor notities 4"/>
          <p:cNvSpPr>
            <a:spLocks noGrp="1"/>
          </p:cNvSpPr>
          <p:nvPr>
            <p:ph type="body" sz="quarter" idx="3"/>
          </p:nvPr>
        </p:nvSpPr>
        <p:spPr>
          <a:xfrm>
            <a:off x="666909" y="4689515"/>
            <a:ext cx="5335270" cy="4442698"/>
          </a:xfrm>
          <a:prstGeom prst="rect">
            <a:avLst/>
          </a:prstGeom>
        </p:spPr>
        <p:txBody>
          <a:bodyPr vert="horz" wrap="square" lIns="91440" tIns="45720" rIns="91440" bIns="45720" numCol="1" anchor="t" anchorCtr="0" compatLnSpc="1">
            <a:prstTxWarp prst="textNoShape">
              <a:avLst/>
            </a:prstTxWarp>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6" name="Tijdelijke aanduiding voor voettekst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eaLnBrk="1" fontAlgn="auto" hangingPunct="1">
              <a:spcBef>
                <a:spcPts val="0"/>
              </a:spcBef>
              <a:spcAft>
                <a:spcPts val="0"/>
              </a:spcAft>
              <a:defRPr sz="1200">
                <a:solidFill>
                  <a:schemeClr val="tx1"/>
                </a:solidFill>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eaLnBrk="1" fontAlgn="auto" hangingPunct="1">
              <a:spcBef>
                <a:spcPts val="0"/>
              </a:spcBef>
              <a:spcAft>
                <a:spcPts val="0"/>
              </a:spcAft>
              <a:defRPr sz="1200">
                <a:solidFill>
                  <a:schemeClr val="tx1"/>
                </a:solidFill>
                <a:latin typeface="+mn-lt"/>
                <a:cs typeface="+mn-cs"/>
              </a:defRPr>
            </a:lvl1pPr>
          </a:lstStyle>
          <a:p>
            <a:pPr>
              <a:defRPr/>
            </a:pPr>
            <a:fld id="{05D34930-D6D7-40DF-88B5-A04A68C0CEA3}" type="slidenum">
              <a:rPr lang="nl-NL"/>
              <a:pPr>
                <a:defRPr/>
              </a:pPr>
              <a:t>‹nr.›</a:t>
            </a:fld>
            <a:endParaRPr lang="nl-NL" dirty="0"/>
          </a:p>
        </p:txBody>
      </p:sp>
    </p:spTree>
    <p:extLst>
      <p:ext uri="{BB962C8B-B14F-4D97-AF65-F5344CB8AC3E}">
        <p14:creationId xmlns:p14="http://schemas.microsoft.com/office/powerpoint/2010/main" xmlns="" val="34414799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5D34930-D6D7-40DF-88B5-A04A68C0CEA3}" type="slidenum">
              <a:rPr lang="nl-NL" smtClean="0"/>
              <a:pPr>
                <a:defRPr/>
              </a:pPr>
              <a:t>1</a:t>
            </a:fld>
            <a:endParaRPr lang="nl-NL" dirty="0"/>
          </a:p>
        </p:txBody>
      </p:sp>
    </p:spTree>
    <p:extLst>
      <p:ext uri="{BB962C8B-B14F-4D97-AF65-F5344CB8AC3E}">
        <p14:creationId xmlns:p14="http://schemas.microsoft.com/office/powerpoint/2010/main" xmlns="" val="124887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smtClean="0"/>
              <a:t>beheersovereenkomsten. </a:t>
            </a:r>
            <a:endParaRPr lang="nl-NL" baseline="0" dirty="0" smtClean="0"/>
          </a:p>
          <a:p>
            <a:pPr marL="171450" indent="-171450">
              <a:buFontTx/>
              <a:buChar char="-"/>
            </a:pPr>
            <a:endParaRPr lang="nl-NL" baseline="0" dirty="0" smtClean="0"/>
          </a:p>
          <a:p>
            <a:pPr marL="171450" indent="-171450">
              <a:buFontTx/>
              <a:buChar char="-"/>
            </a:pPr>
            <a:r>
              <a:rPr lang="nl-NL" baseline="0" dirty="0" smtClean="0"/>
              <a:t>verbetering: maritiem beter geregeld</a:t>
            </a:r>
          </a:p>
          <a:p>
            <a:pPr marL="171450" indent="-171450">
              <a:buFontTx/>
              <a:buChar char="-"/>
            </a:pPr>
            <a:endParaRPr lang="nl-NL" baseline="0" dirty="0" smtClean="0"/>
          </a:p>
          <a:p>
            <a:pPr marL="171450" indent="-171450">
              <a:buFontTx/>
              <a:buChar char="-"/>
            </a:pPr>
            <a:r>
              <a:rPr lang="nl-NL" baseline="0" dirty="0" smtClean="0"/>
              <a:t>Maatschappelijk belang: alles is erfgoed, onderdelen kunsten etc. zijn gelijkwaardig en we moeten overal even zorgvuldig mee omgaan. Dat blijkt ook uit de mooie nieuwe definitie van cultureel erfgoed die in de erfgoedwet is opgenomen.</a:t>
            </a:r>
            <a:endParaRPr lang="nl-NL" dirty="0"/>
          </a:p>
        </p:txBody>
      </p:sp>
      <p:sp>
        <p:nvSpPr>
          <p:cNvPr id="4" name="Tijdelijke aanduiding voor dianummer 3"/>
          <p:cNvSpPr>
            <a:spLocks noGrp="1"/>
          </p:cNvSpPr>
          <p:nvPr>
            <p:ph type="sldNum" sz="quarter" idx="10"/>
          </p:nvPr>
        </p:nvSpPr>
        <p:spPr/>
        <p:txBody>
          <a:bodyPr/>
          <a:lstStyle/>
          <a:p>
            <a:pPr>
              <a:defRPr/>
            </a:pPr>
            <a:fld id="{05D34930-D6D7-40DF-88B5-A04A68C0CEA3}" type="slidenum">
              <a:rPr lang="nl-NL" smtClean="0"/>
              <a:pPr>
                <a:defRPr/>
              </a:pPr>
              <a:t>2</a:t>
            </a:fld>
            <a:endParaRPr lang="nl-NL" dirty="0"/>
          </a:p>
        </p:txBody>
      </p:sp>
    </p:spTree>
    <p:extLst>
      <p:ext uri="{BB962C8B-B14F-4D97-AF65-F5344CB8AC3E}">
        <p14:creationId xmlns:p14="http://schemas.microsoft.com/office/powerpoint/2010/main" xmlns="" val="329380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5D34930-D6D7-40DF-88B5-A04A68C0CEA3}" type="slidenum">
              <a:rPr lang="nl-NL" smtClean="0"/>
              <a:pPr>
                <a:defRPr/>
              </a:pPr>
              <a:t>3</a:t>
            </a:fld>
            <a:endParaRPr lang="nl-NL" dirty="0"/>
          </a:p>
        </p:txBody>
      </p:sp>
    </p:spTree>
    <p:extLst>
      <p:ext uri="{BB962C8B-B14F-4D97-AF65-F5344CB8AC3E}">
        <p14:creationId xmlns:p14="http://schemas.microsoft.com/office/powerpoint/2010/main" xmlns="" val="3606813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fontAlgn="auto" hangingPunct="1">
              <a:lnSpc>
                <a:spcPct val="150000"/>
              </a:lnSpc>
              <a:spcAft>
                <a:spcPts val="0"/>
              </a:spcAft>
              <a:buFont typeface="Arial"/>
              <a:buChar char="•"/>
              <a:defRPr/>
            </a:pPr>
            <a:r>
              <a:rPr lang="nl-NL" dirty="0" smtClean="0"/>
              <a:t> Herfst 2015 Eerste Kamerbehandeling</a:t>
            </a:r>
          </a:p>
          <a:p>
            <a:pPr eaLnBrk="1" fontAlgn="auto" hangingPunct="1">
              <a:lnSpc>
                <a:spcPct val="150000"/>
              </a:lnSpc>
              <a:spcAft>
                <a:spcPts val="0"/>
              </a:spcAft>
              <a:buFont typeface="Arial"/>
              <a:buChar char="•"/>
              <a:defRPr/>
            </a:pPr>
            <a:r>
              <a:rPr lang="nl-NL" dirty="0" smtClean="0"/>
              <a:t> Verwachte inwerkingtreding 1 januari 2016 </a:t>
            </a:r>
          </a:p>
          <a:p>
            <a:endParaRPr lang="nl-NL" dirty="0"/>
          </a:p>
        </p:txBody>
      </p:sp>
      <p:sp>
        <p:nvSpPr>
          <p:cNvPr id="4" name="Tijdelijke aanduiding voor dianummer 3"/>
          <p:cNvSpPr>
            <a:spLocks noGrp="1"/>
          </p:cNvSpPr>
          <p:nvPr>
            <p:ph type="sldNum" sz="quarter" idx="10"/>
          </p:nvPr>
        </p:nvSpPr>
        <p:spPr/>
        <p:txBody>
          <a:bodyPr/>
          <a:lstStyle/>
          <a:p>
            <a:pPr>
              <a:defRPr/>
            </a:pPr>
            <a:fld id="{05D34930-D6D7-40DF-88B5-A04A68C0CEA3}" type="slidenum">
              <a:rPr lang="nl-NL" smtClean="0"/>
              <a:pPr>
                <a:defRPr/>
              </a:pPr>
              <a:t>4</a:t>
            </a:fld>
            <a:endParaRPr lang="nl-NL" dirty="0"/>
          </a:p>
        </p:txBody>
      </p:sp>
    </p:spTree>
    <p:extLst>
      <p:ext uri="{BB962C8B-B14F-4D97-AF65-F5344CB8AC3E}">
        <p14:creationId xmlns:p14="http://schemas.microsoft.com/office/powerpoint/2010/main" xmlns="" val="413342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Overgangswet: aspecten uit de monumentenwet blijven van kracht. Voorbeeld vergunningverlening archeologische rijksmonumenten</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pPr>
              <a:defRPr/>
            </a:pPr>
            <a:fld id="{05D34930-D6D7-40DF-88B5-A04A68C0CEA3}" type="slidenum">
              <a:rPr lang="nl-NL" smtClean="0"/>
              <a:pPr>
                <a:defRPr/>
              </a:pPr>
              <a:t>5</a:t>
            </a:fld>
            <a:endParaRPr lang="nl-NL" dirty="0"/>
          </a:p>
        </p:txBody>
      </p:sp>
    </p:spTree>
    <p:extLst>
      <p:ext uri="{BB962C8B-B14F-4D97-AF65-F5344CB8AC3E}">
        <p14:creationId xmlns:p14="http://schemas.microsoft.com/office/powerpoint/2010/main" xmlns="" val="1152755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NB! Memorie van toelichting op de erfgoedwet: tabel waar de verschillende onderdelen uit de monumentenwet</a:t>
            </a:r>
            <a:r>
              <a:rPr lang="nl-NL" baseline="0" dirty="0" smtClean="0"/>
              <a:t> nu zijn terug te vinden</a:t>
            </a:r>
          </a:p>
          <a:p>
            <a:endParaRPr lang="nl-NL" baseline="0" dirty="0" smtClean="0"/>
          </a:p>
          <a:p>
            <a:r>
              <a:rPr lang="nl-NL" baseline="0" dirty="0" smtClean="0"/>
              <a:t>NB! Vergunningverlening archeologische rijksmonumenten gaat dus naar gemeenten</a:t>
            </a:r>
          </a:p>
          <a:p>
            <a:endParaRPr lang="nl-NL" baseline="0" dirty="0" smtClean="0"/>
          </a:p>
          <a:p>
            <a:r>
              <a:rPr lang="nl-NL" baseline="0" dirty="0" smtClean="0"/>
              <a:t>Omgevingsplan: ruim op te vatten bestemmingsplan waar allerlei verordeningen onder kunt hangen.</a:t>
            </a:r>
          </a:p>
          <a:p>
            <a:endParaRPr lang="nl-NL" baseline="0" dirty="0" smtClean="0"/>
          </a:p>
          <a:p>
            <a:r>
              <a:rPr lang="nl-NL" baseline="0" dirty="0" smtClean="0"/>
              <a:t>Dus de gevolgen voor de gemeentelijke praktijk vooral in de omgevingswet</a:t>
            </a:r>
          </a:p>
          <a:p>
            <a:endParaRPr lang="nl-NL" baseline="0" dirty="0" smtClean="0"/>
          </a:p>
          <a:p>
            <a:r>
              <a:rPr lang="nl-NL" baseline="0" dirty="0" smtClean="0"/>
              <a:t>Monumentencommissie: gemeentelijke adviescommissie?</a:t>
            </a:r>
            <a:endParaRPr lang="nl-NL" dirty="0"/>
          </a:p>
        </p:txBody>
      </p:sp>
      <p:sp>
        <p:nvSpPr>
          <p:cNvPr id="4" name="Tijdelijke aanduiding voor dianummer 3"/>
          <p:cNvSpPr>
            <a:spLocks noGrp="1"/>
          </p:cNvSpPr>
          <p:nvPr>
            <p:ph type="sldNum" sz="quarter" idx="10"/>
          </p:nvPr>
        </p:nvSpPr>
        <p:spPr/>
        <p:txBody>
          <a:bodyPr/>
          <a:lstStyle/>
          <a:p>
            <a:pPr>
              <a:defRPr/>
            </a:pPr>
            <a:fld id="{05D34930-D6D7-40DF-88B5-A04A68C0CEA3}" type="slidenum">
              <a:rPr lang="nl-NL" smtClean="0"/>
              <a:pPr>
                <a:defRPr/>
              </a:pPr>
              <a:t>6</a:t>
            </a:fld>
            <a:endParaRPr lang="nl-NL" dirty="0"/>
          </a:p>
        </p:txBody>
      </p:sp>
    </p:spTree>
    <p:extLst>
      <p:ext uri="{BB962C8B-B14F-4D97-AF65-F5344CB8AC3E}">
        <p14:creationId xmlns:p14="http://schemas.microsoft.com/office/powerpoint/2010/main" xmlns="" val="2628248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Afstoten</a:t>
            </a:r>
            <a:r>
              <a:rPr lang="nl-NL" b="1" baseline="0" dirty="0" smtClean="0"/>
              <a:t> van collecties</a:t>
            </a:r>
            <a:r>
              <a:rPr lang="nl-NL" baseline="0" dirty="0" smtClean="0"/>
              <a:t>: dit onderwerp leidde tot veel discussie in TK. Geldt ook voor gemeenten als ze roerend erfgoed in bezit hebben. (voorbeeld recente discussie: Gouda verkoop The Schoolboys </a:t>
            </a:r>
            <a:r>
              <a:rPr lang="nl-NL" baseline="0" dirty="0" err="1" smtClean="0"/>
              <a:t>Marlene</a:t>
            </a:r>
            <a:r>
              <a:rPr lang="nl-NL" baseline="0" dirty="0" smtClean="0"/>
              <a:t> </a:t>
            </a:r>
            <a:r>
              <a:rPr lang="nl-NL" baseline="0" dirty="0" err="1" smtClean="0"/>
              <a:t>Dumas</a:t>
            </a:r>
            <a:r>
              <a:rPr lang="nl-NL" baseline="0" dirty="0" smtClean="0"/>
              <a:t> (verkoop om </a:t>
            </a:r>
            <a:r>
              <a:rPr lang="nl-NL" baseline="0" dirty="0" err="1" smtClean="0"/>
              <a:t>financiele</a:t>
            </a:r>
            <a:r>
              <a:rPr lang="nl-NL" baseline="0" dirty="0" smtClean="0"/>
              <a:t> redenen, niet inhoudelijk </a:t>
            </a:r>
            <a:r>
              <a:rPr lang="nl-NL" baseline="0" dirty="0" err="1" smtClean="0"/>
              <a:t>dmv</a:t>
            </a:r>
            <a:r>
              <a:rPr lang="nl-NL" baseline="0" dirty="0" smtClean="0"/>
              <a:t> een collectieplan. Moet eigenlijk eerst aan </a:t>
            </a:r>
            <a:r>
              <a:rPr lang="nl-NL" baseline="0" dirty="0" err="1" smtClean="0"/>
              <a:t>collegamusea</a:t>
            </a:r>
            <a:r>
              <a:rPr lang="nl-NL" baseline="0" dirty="0" smtClean="0"/>
              <a:t> worden aangeboden). Wordt nu dus bij wet geregeld.</a:t>
            </a:r>
          </a:p>
          <a:p>
            <a:endParaRPr lang="nl-NL" baseline="0" dirty="0" smtClean="0"/>
          </a:p>
          <a:p>
            <a:r>
              <a:rPr lang="nl-NL" b="1" baseline="0" dirty="0" smtClean="0"/>
              <a:t>Beheerkosten en </a:t>
            </a:r>
            <a:r>
              <a:rPr lang="nl-NL" b="1" baseline="0" dirty="0" err="1" smtClean="0"/>
              <a:t>beheersnormen</a:t>
            </a:r>
            <a:r>
              <a:rPr lang="nl-NL" baseline="0" dirty="0" smtClean="0"/>
              <a:t>:</a:t>
            </a:r>
          </a:p>
          <a:p>
            <a:pPr marL="0" indent="0">
              <a:buFontTx/>
              <a:buNone/>
            </a:pPr>
            <a:r>
              <a:rPr lang="nl-NL" dirty="0" smtClean="0"/>
              <a:t>Voorheen overeenkomsten tussen</a:t>
            </a:r>
            <a:r>
              <a:rPr lang="nl-NL" baseline="0" dirty="0" smtClean="0"/>
              <a:t> rijk en musea (</a:t>
            </a:r>
            <a:r>
              <a:rPr lang="nl-NL" baseline="0" dirty="0" err="1" smtClean="0"/>
              <a:t>privaatrechterlijke</a:t>
            </a:r>
            <a:r>
              <a:rPr lang="nl-NL" baseline="0" dirty="0" smtClean="0"/>
              <a:t> overeenkomsten). Je moet voor je spullen zorgen als een goed huisvader. Deze liepen af. Nu publieksrechtelijke regeling: voor iedereen gelijk. In de wet wordt geregeld hoe je om moet gaan met je collectie. </a:t>
            </a:r>
            <a:r>
              <a:rPr lang="nl-NL" baseline="0" dirty="0" err="1" smtClean="0"/>
              <a:t>AmvB</a:t>
            </a:r>
            <a:r>
              <a:rPr lang="nl-NL" baseline="0" dirty="0" smtClean="0"/>
              <a:t> met regels voor beheer Ook de kosten voor beheer worden nu structureel gefinancierd. Hierdoor niet afhankelijk van een subsidies die elke 4 jaar moeten worden vastgesteld. NB! Gaat om rijkscollectie.</a:t>
            </a:r>
          </a:p>
          <a:p>
            <a:pPr marL="171450" indent="-171450">
              <a:buFontTx/>
              <a:buChar char="-"/>
            </a:pPr>
            <a:endParaRPr lang="nl-NL" baseline="0" dirty="0" smtClean="0"/>
          </a:p>
          <a:p>
            <a:r>
              <a:rPr lang="nl-NL" sz="1200" kern="1200" dirty="0" smtClean="0">
                <a:solidFill>
                  <a:schemeClr val="tx1"/>
                </a:solidFill>
                <a:effectLst/>
                <a:latin typeface="+mn-lt"/>
                <a:ea typeface="+mn-ea"/>
                <a:cs typeface="Arial" charset="0"/>
              </a:rPr>
              <a:t>NB! Voor iedereen die museale cultuurgoederen van de Staat beheert. Zoals de voormalige rijksmusea; andere ministeries, musea die onderdeel van het rijk onder ander het belasting en douane museum, collectie RCE. En voor musea met collecties waar de zorg aan de Staat is toevertrouwd omdat OCW in het verleden subsidie heeft gegeven voor beheer en instandhouding van die collecties, voorbeeld Teylersmuseum.</a:t>
            </a:r>
          </a:p>
          <a:p>
            <a:endParaRPr lang="nl-NL" sz="1200" kern="1200" dirty="0" smtClean="0">
              <a:solidFill>
                <a:schemeClr val="tx1"/>
              </a:solidFill>
              <a:effectLst/>
              <a:latin typeface="+mn-lt"/>
              <a:ea typeface="+mn-ea"/>
              <a:cs typeface="Arial" charset="0"/>
            </a:endParaRPr>
          </a:p>
          <a:p>
            <a:r>
              <a:rPr lang="nl-NL" sz="1200" i="1" kern="1200" dirty="0" smtClean="0">
                <a:solidFill>
                  <a:schemeClr val="tx1"/>
                </a:solidFill>
                <a:effectLst/>
                <a:latin typeface="+mn-lt"/>
                <a:ea typeface="+mn-ea"/>
                <a:cs typeface="Arial" charset="0"/>
              </a:rPr>
              <a:t>(een museaal cultuurgoed is cultuurgoed van bijzonder belang dat eigendom is van de staat of waaraan de zorg van de staat is toevertrouwd. </a:t>
            </a:r>
          </a:p>
          <a:p>
            <a:r>
              <a:rPr lang="nl-NL" sz="1200" i="1" kern="1200" dirty="0" smtClean="0">
                <a:solidFill>
                  <a:schemeClr val="tx1"/>
                </a:solidFill>
                <a:effectLst/>
                <a:latin typeface="+mn-lt"/>
                <a:ea typeface="+mn-ea"/>
                <a:cs typeface="Arial" charset="0"/>
              </a:rPr>
              <a:t>Cultuurgoed is een roerende zaak die </a:t>
            </a:r>
            <a:r>
              <a:rPr lang="nl-NL" sz="1200" i="1" kern="1200" dirty="0" err="1" smtClean="0">
                <a:solidFill>
                  <a:schemeClr val="tx1"/>
                </a:solidFill>
                <a:effectLst/>
                <a:latin typeface="+mn-lt"/>
                <a:ea typeface="+mn-ea"/>
                <a:cs typeface="Arial" charset="0"/>
              </a:rPr>
              <a:t>deeluitmaakt</a:t>
            </a:r>
            <a:r>
              <a:rPr lang="nl-NL" sz="1200" i="1" kern="1200" dirty="0" smtClean="0">
                <a:solidFill>
                  <a:schemeClr val="tx1"/>
                </a:solidFill>
                <a:effectLst/>
                <a:latin typeface="+mn-lt"/>
                <a:ea typeface="+mn-ea"/>
                <a:cs typeface="Arial" charset="0"/>
              </a:rPr>
              <a:t> van cultureel erfgoed)</a:t>
            </a:r>
          </a:p>
          <a:p>
            <a:endParaRPr lang="nl-NL"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l-NL" b="1" baseline="0" dirty="0" smtClean="0"/>
              <a:t>Aanvaardingsplicht</a:t>
            </a:r>
            <a:r>
              <a:rPr lang="nl-NL" baseline="0" dirty="0" smtClean="0"/>
              <a:t> :vb. museum sluit. Wat gebeurt er met de collectie. Wat als niemand de collectie wil hebben. Aanvaardingsplicht  M alleen om niet en geen bezwarende voorschriften. Gaat om bijzondere cultuurgoederen/ cultuurgoederen van hoge kwaliteit. (in de wet is aangegeven wat bijzonder cultuurgoederen zijn, waardering via museale weegschaal)</a:t>
            </a:r>
          </a:p>
          <a:p>
            <a:endParaRPr lang="nl-NL" baseline="0" dirty="0" smtClean="0"/>
          </a:p>
          <a:p>
            <a:r>
              <a:rPr lang="nl-NL" b="1" baseline="0" dirty="0" smtClean="0"/>
              <a:t>Beschermde cultuurgoederen voor NL behouden</a:t>
            </a:r>
            <a:r>
              <a:rPr lang="nl-NL" baseline="0" dirty="0" smtClean="0"/>
              <a:t>: Ss </a:t>
            </a:r>
            <a:r>
              <a:rPr lang="nl-NL" baseline="0" dirty="0" err="1" smtClean="0"/>
              <a:t>rosalie</a:t>
            </a:r>
            <a:r>
              <a:rPr lang="nl-NL" baseline="0" dirty="0" smtClean="0"/>
              <a:t>, oudste nog varende stoomschip van NL. (1873) opgeknapt met geld van o.a. het </a:t>
            </a:r>
            <a:r>
              <a:rPr lang="nl-NL" baseline="0" dirty="0" err="1" smtClean="0"/>
              <a:t>mondriaanfonds</a:t>
            </a:r>
            <a:r>
              <a:rPr lang="nl-NL" baseline="0" dirty="0" smtClean="0"/>
              <a:t>, met nieuwe motor naar Turkije gevaren. Beschermde roerende goederen die naar het buitenland dreigen te verdwijnen. Vergunning nodig van rijk voor verkoop, rijk kan aankopen.  Ook mogelijkheid voor andere partijen dan de Staat, bijvoorbeeld aankoop </a:t>
            </a:r>
            <a:r>
              <a:rPr lang="nl-NL" baseline="0" dirty="0" err="1" smtClean="0"/>
              <a:t>dmv</a:t>
            </a:r>
            <a:r>
              <a:rPr lang="nl-NL" baseline="0" dirty="0" smtClean="0"/>
              <a:t> </a:t>
            </a:r>
            <a:r>
              <a:rPr lang="nl-NL" baseline="0" dirty="0" err="1" smtClean="0"/>
              <a:t>crowdfunding</a:t>
            </a:r>
            <a:r>
              <a:rPr lang="nl-NL" baseline="0" dirty="0" smtClean="0"/>
              <a:t>. </a:t>
            </a:r>
            <a:r>
              <a:rPr lang="nl-NL" b="0" baseline="0" dirty="0" smtClean="0"/>
              <a:t>Kon al eerder maar nu expliciete erkenning in de wet.</a:t>
            </a:r>
            <a:endParaRPr lang="nl-NL" baseline="0" dirty="0" smtClean="0"/>
          </a:p>
        </p:txBody>
      </p:sp>
      <p:sp>
        <p:nvSpPr>
          <p:cNvPr id="4" name="Tijdelijke aanduiding voor dianummer 3"/>
          <p:cNvSpPr>
            <a:spLocks noGrp="1"/>
          </p:cNvSpPr>
          <p:nvPr>
            <p:ph type="sldNum" sz="quarter" idx="10"/>
          </p:nvPr>
        </p:nvSpPr>
        <p:spPr/>
        <p:txBody>
          <a:bodyPr/>
          <a:lstStyle/>
          <a:p>
            <a:pPr>
              <a:defRPr/>
            </a:pPr>
            <a:fld id="{05D34930-D6D7-40DF-88B5-A04A68C0CEA3}" type="slidenum">
              <a:rPr lang="nl-NL" smtClean="0"/>
              <a:pPr>
                <a:defRPr/>
              </a:pPr>
              <a:t>7</a:t>
            </a:fld>
            <a:endParaRPr lang="nl-NL" dirty="0"/>
          </a:p>
        </p:txBody>
      </p:sp>
    </p:spTree>
    <p:extLst>
      <p:ext uri="{BB962C8B-B14F-4D97-AF65-F5344CB8AC3E}">
        <p14:creationId xmlns:p14="http://schemas.microsoft.com/office/powerpoint/2010/main" xmlns="" val="2057591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Aanwijzingsprocedure</a:t>
            </a:r>
            <a:r>
              <a:rPr lang="nl-NL" dirty="0" smtClean="0"/>
              <a:t>: Procedure geheel bij het rijk, gemeenten</a:t>
            </a:r>
            <a:r>
              <a:rPr lang="nl-NL" baseline="0" dirty="0" smtClean="0"/>
              <a:t> geen aankondiging ter inzage legging  en hoorzitting meer, maar de B&amp;W wordt nog wel om advies gevraagd (en </a:t>
            </a:r>
            <a:r>
              <a:rPr lang="nl-NL" baseline="0" dirty="0" err="1" smtClean="0"/>
              <a:t>evt</a:t>
            </a:r>
            <a:r>
              <a:rPr lang="nl-NL" baseline="0" dirty="0" smtClean="0"/>
              <a:t> GS als monument buiten de bebouwde kom ligt).</a:t>
            </a:r>
            <a:r>
              <a:rPr lang="nl-NL" dirty="0" smtClean="0"/>
              <a:t> Advies</a:t>
            </a:r>
            <a:r>
              <a:rPr lang="nl-NL" baseline="0" dirty="0" smtClean="0"/>
              <a:t> B&amp;W </a:t>
            </a:r>
            <a:r>
              <a:rPr lang="nl-NL" dirty="0" smtClean="0"/>
              <a:t>8 weken termijn </a:t>
            </a:r>
            <a:r>
              <a:rPr lang="nl-NL" dirty="0" err="1" smtClean="0"/>
              <a:t>ipv</a:t>
            </a:r>
            <a:r>
              <a:rPr lang="nl-NL" dirty="0" smtClean="0"/>
              <a:t>. 6 weken.</a:t>
            </a:r>
            <a:r>
              <a:rPr lang="nl-NL" baseline="0" dirty="0" smtClean="0"/>
              <a:t> Gevraagd door VNG omdat gemeenten tijd willen hebben om de bevolking e raadplegen</a:t>
            </a:r>
            <a:r>
              <a:rPr lang="nl-NL" dirty="0" smtClean="0"/>
              <a:t>. Raad voor Cultuur alleen nog programmatische advisering.</a:t>
            </a:r>
            <a:endParaRPr lang="nl-NL" baseline="0" dirty="0" smtClean="0"/>
          </a:p>
          <a:p>
            <a:endParaRPr lang="nl-NL"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l-NL" b="1" dirty="0" smtClean="0"/>
              <a:t>Monumentenregister</a:t>
            </a:r>
            <a:r>
              <a:rPr lang="nl-NL" dirty="0" smtClean="0"/>
              <a:t>: Register omschrijving was niet eenduidig. Soms heel uitgebreid en soms heel summier. Hierdoor ontstond vaak</a:t>
            </a:r>
            <a:r>
              <a:rPr lang="nl-NL" baseline="0" dirty="0" smtClean="0"/>
              <a:t> de idee dat als iets niet omschreven is het ook wel niet van waarde zal zijn. Maar zo is het register nooit bedoeld. </a:t>
            </a:r>
            <a:r>
              <a:rPr lang="nl-NL" dirty="0" smtClean="0"/>
              <a:t>De registeromschrijving</a:t>
            </a:r>
            <a:r>
              <a:rPr lang="nl-NL" baseline="0" dirty="0" smtClean="0"/>
              <a:t> dient louter ter identificatie van het beschermde gebouw: de bescherming betreft dit pand. </a:t>
            </a:r>
            <a:r>
              <a:rPr lang="nl-NL" dirty="0" smtClean="0"/>
              <a:t>Register gaat</a:t>
            </a:r>
            <a:r>
              <a:rPr lang="nl-NL" baseline="0" dirty="0" smtClean="0"/>
              <a:t> daarom nu </a:t>
            </a:r>
            <a:r>
              <a:rPr lang="nl-NL" dirty="0" smtClean="0"/>
              <a:t>alleen nog gegevens ter</a:t>
            </a:r>
            <a:r>
              <a:rPr lang="nl-NL" baseline="0" dirty="0" smtClean="0"/>
              <a:t> identificatie (plaatsnaam kadastrale gegevens, kaartmateriaal etc.) en gegevens over inschrijving bevatten. In het aanwijzingsbesluit wordt verder onderbouwd waarom het gebouw beschermd wordt. Hiernaast wordt a</a:t>
            </a:r>
            <a:r>
              <a:rPr lang="nl-NL" dirty="0" smtClean="0"/>
              <a:t>part</a:t>
            </a:r>
            <a:r>
              <a:rPr lang="nl-NL" baseline="0" dirty="0" smtClean="0"/>
              <a:t> info over de waardering + andere info die belangrijk is voor vergunningverlening beschikbaar gesteld via het Monumenten Registratie Systeem (MRS). Samen met de informatie uit het aanwijzingsbesluit kan deze informatie gebruikt worden bij de beoordeling van een aanvraag om een omgevingsvergunning. Voor waardering kan nader onderzoek noodzakelijk zijn. </a:t>
            </a:r>
          </a:p>
          <a:p>
            <a:r>
              <a:rPr lang="nl-NL" baseline="0" dirty="0" smtClean="0"/>
              <a:t>Voordeel van deze ontkoppeling is dat je gemakkelijk nieuwe informatie bij kunt schrijven. </a:t>
            </a:r>
          </a:p>
          <a:p>
            <a:endParaRPr lang="nl-NL" baseline="0" dirty="0" smtClean="0"/>
          </a:p>
          <a:p>
            <a:r>
              <a:rPr lang="nl-NL" baseline="0" dirty="0" smtClean="0"/>
              <a:t>Let op! De omschrijving in het register en zelfs in het aanwijzingsbesluit hoeft niet uitputtend te zijn. Denk bijvoorbeeld aan het paleis op de Dam. Registeromschrijving is:</a:t>
            </a:r>
          </a:p>
          <a:p>
            <a:endParaRPr lang="nl-NL" b="1" baseline="0" dirty="0" smtClean="0"/>
          </a:p>
          <a:p>
            <a:r>
              <a:rPr lang="nl-NL" sz="1200" b="0" i="1" u="none" strike="noStrike" kern="1200" baseline="0" dirty="0" smtClean="0">
                <a:solidFill>
                  <a:schemeClr val="tx1"/>
                </a:solidFill>
                <a:latin typeface="+mn-lt"/>
                <a:ea typeface="+mn-ea"/>
                <a:cs typeface="Arial" charset="0"/>
              </a:rPr>
              <a:t>Koninklijk Paleis, voorheen stadhuis (begonnen 1648, ontwerp Jacob van </a:t>
            </a:r>
            <a:r>
              <a:rPr lang="nl-NL" sz="1200" b="0" i="1" u="none" strike="noStrike" kern="1200" baseline="0" dirty="0" err="1" smtClean="0">
                <a:solidFill>
                  <a:schemeClr val="tx1"/>
                </a:solidFill>
                <a:latin typeface="+mn-lt"/>
                <a:ea typeface="+mn-ea"/>
                <a:cs typeface="Arial" charset="0"/>
              </a:rPr>
              <a:t>Campen</a:t>
            </a:r>
            <a:r>
              <a:rPr lang="nl-NL" sz="1200" b="0" i="1" u="none" strike="noStrike" kern="1200" baseline="0" dirty="0" smtClean="0">
                <a:solidFill>
                  <a:schemeClr val="tx1"/>
                </a:solidFill>
                <a:latin typeface="+mn-lt"/>
                <a:ea typeface="+mn-ea"/>
                <a:cs typeface="Arial" charset="0"/>
              </a:rPr>
              <a:t>). Het </a:t>
            </a:r>
            <a:r>
              <a:rPr lang="nl-NL" sz="1200" b="0" i="1" u="none" strike="noStrike" kern="1200" baseline="0" dirty="0" err="1" smtClean="0">
                <a:solidFill>
                  <a:schemeClr val="tx1"/>
                </a:solidFill>
                <a:latin typeface="+mn-lt"/>
                <a:ea typeface="+mn-ea"/>
                <a:cs typeface="Arial" charset="0"/>
              </a:rPr>
              <a:t>alombekende</a:t>
            </a:r>
            <a:endParaRPr lang="nl-NL" sz="1200" b="0" i="1" u="none" strike="noStrike" kern="1200" baseline="0" dirty="0" smtClean="0">
              <a:solidFill>
                <a:schemeClr val="tx1"/>
              </a:solidFill>
              <a:latin typeface="+mn-lt"/>
              <a:ea typeface="+mn-ea"/>
              <a:cs typeface="Arial" charset="0"/>
            </a:endParaRPr>
          </a:p>
          <a:p>
            <a:r>
              <a:rPr lang="nl-NL" sz="1200" b="0" i="1" u="none" strike="noStrike" kern="1200" baseline="0" dirty="0" smtClean="0">
                <a:solidFill>
                  <a:schemeClr val="tx1"/>
                </a:solidFill>
                <a:latin typeface="+mn-lt"/>
                <a:ea typeface="+mn-ea"/>
                <a:cs typeface="Arial" charset="0"/>
              </a:rPr>
              <a:t>monumentaalste gebouw van Nederland, beschrijving overbodig ("achtste wereldwonder"). Klokkenspel</a:t>
            </a:r>
          </a:p>
          <a:p>
            <a:r>
              <a:rPr lang="nl-NL" sz="1200" b="0" i="1" u="none" strike="noStrike" kern="1200" baseline="0" dirty="0" smtClean="0">
                <a:solidFill>
                  <a:schemeClr val="tx1"/>
                </a:solidFill>
                <a:latin typeface="+mn-lt"/>
                <a:ea typeface="+mn-ea"/>
                <a:cs typeface="Arial" charset="0"/>
              </a:rPr>
              <a:t>bestaande uit 9 klokken van François en Pieter </a:t>
            </a:r>
            <a:r>
              <a:rPr lang="nl-NL" sz="1200" b="0" i="1" u="none" strike="noStrike" kern="1200" baseline="0" dirty="0" err="1" smtClean="0">
                <a:solidFill>
                  <a:schemeClr val="tx1"/>
                </a:solidFill>
                <a:latin typeface="+mn-lt"/>
                <a:ea typeface="+mn-ea"/>
                <a:cs typeface="Arial" charset="0"/>
              </a:rPr>
              <a:t>Hemony</a:t>
            </a:r>
            <a:r>
              <a:rPr lang="nl-NL" sz="1200" b="0" i="1" u="none" strike="noStrike" kern="1200" baseline="0" dirty="0" smtClean="0">
                <a:solidFill>
                  <a:schemeClr val="tx1"/>
                </a:solidFill>
                <a:latin typeface="+mn-lt"/>
                <a:ea typeface="+mn-ea"/>
                <a:cs typeface="Arial" charset="0"/>
              </a:rPr>
              <a:t>, gegoten in 1664, en 38 moderne klokken.</a:t>
            </a:r>
          </a:p>
          <a:p>
            <a:r>
              <a:rPr lang="nl-NL" sz="1200" b="0" i="1" u="none" strike="noStrike" kern="1200" baseline="0" dirty="0" smtClean="0">
                <a:solidFill>
                  <a:schemeClr val="tx1"/>
                </a:solidFill>
                <a:latin typeface="+mn-lt"/>
                <a:ea typeface="+mn-ea"/>
                <a:cs typeface="Arial" charset="0"/>
              </a:rPr>
              <a:t>Trommelspeelwerk van </a:t>
            </a:r>
            <a:r>
              <a:rPr lang="nl-NL" sz="1200" b="0" i="1" u="none" strike="noStrike" kern="1200" baseline="0" dirty="0" err="1" smtClean="0">
                <a:solidFill>
                  <a:schemeClr val="tx1"/>
                </a:solidFill>
                <a:latin typeface="+mn-lt"/>
                <a:ea typeface="+mn-ea"/>
                <a:cs typeface="Arial" charset="0"/>
              </a:rPr>
              <a:t>Juriaan</a:t>
            </a:r>
            <a:r>
              <a:rPr lang="nl-NL" sz="1200" b="0" i="1" u="none" strike="noStrike" kern="1200" baseline="0" dirty="0" smtClean="0">
                <a:solidFill>
                  <a:schemeClr val="tx1"/>
                </a:solidFill>
                <a:latin typeface="+mn-lt"/>
                <a:ea typeface="+mn-ea"/>
                <a:cs typeface="Arial" charset="0"/>
              </a:rPr>
              <a:t> </a:t>
            </a:r>
            <a:r>
              <a:rPr lang="nl-NL" sz="1200" b="0" i="1" u="none" strike="noStrike" kern="1200" baseline="0" dirty="0" err="1" smtClean="0">
                <a:solidFill>
                  <a:schemeClr val="tx1"/>
                </a:solidFill>
                <a:latin typeface="+mn-lt"/>
                <a:ea typeface="+mn-ea"/>
                <a:cs typeface="Arial" charset="0"/>
              </a:rPr>
              <a:t>Sprakel</a:t>
            </a:r>
            <a:r>
              <a:rPr lang="nl-NL" sz="1200" b="0" i="1" u="none" strike="noStrike" kern="1200" baseline="0" dirty="0" smtClean="0">
                <a:solidFill>
                  <a:schemeClr val="tx1"/>
                </a:solidFill>
                <a:latin typeface="+mn-lt"/>
                <a:ea typeface="+mn-ea"/>
                <a:cs typeface="Arial" charset="0"/>
              </a:rPr>
              <a:t>, uit 1665, met trommel van François </a:t>
            </a:r>
            <a:r>
              <a:rPr lang="nl-NL" sz="1200" b="0" i="1" u="none" strike="noStrike" kern="1200" baseline="0" dirty="0" err="1" smtClean="0">
                <a:solidFill>
                  <a:schemeClr val="tx1"/>
                </a:solidFill>
                <a:latin typeface="+mn-lt"/>
                <a:ea typeface="+mn-ea"/>
                <a:cs typeface="Arial" charset="0"/>
              </a:rPr>
              <a:t>Hemony</a:t>
            </a:r>
            <a:r>
              <a:rPr lang="nl-NL" sz="1200" b="0" i="1" u="none" strike="noStrike" kern="1200" baseline="0" dirty="0" smtClean="0">
                <a:solidFill>
                  <a:schemeClr val="tx1"/>
                </a:solidFill>
                <a:latin typeface="+mn-lt"/>
                <a:ea typeface="+mn-ea"/>
                <a:cs typeface="Arial" charset="0"/>
              </a:rPr>
              <a:t>. Op de zolder ?</a:t>
            </a:r>
          </a:p>
          <a:p>
            <a:r>
              <a:rPr lang="nl-NL" sz="1200" b="0" i="1" u="none" strike="noStrike" kern="1200" baseline="0" dirty="0" smtClean="0">
                <a:solidFill>
                  <a:schemeClr val="tx1"/>
                </a:solidFill>
                <a:latin typeface="+mn-lt"/>
                <a:ea typeface="+mn-ea"/>
                <a:cs typeface="Arial" charset="0"/>
              </a:rPr>
              <a:t>buiten gebruik gestelde klokken.</a:t>
            </a:r>
          </a:p>
          <a:p>
            <a:endParaRPr lang="nl-NL" sz="1200" b="0" i="1" u="none" strike="noStrike" kern="1200" baseline="0" dirty="0" smtClean="0">
              <a:solidFill>
                <a:schemeClr val="tx1"/>
              </a:solidFill>
              <a:latin typeface="+mn-lt"/>
              <a:ea typeface="+mn-ea"/>
              <a:cs typeface="Arial" charset="0"/>
            </a:endParaRPr>
          </a:p>
          <a:p>
            <a:r>
              <a:rPr lang="nl-NL" sz="1200" b="0" i="0" u="none" strike="noStrike" kern="1200" baseline="0" dirty="0" smtClean="0">
                <a:solidFill>
                  <a:schemeClr val="tx1"/>
                </a:solidFill>
                <a:latin typeface="+mn-lt"/>
                <a:ea typeface="+mn-ea"/>
                <a:cs typeface="Arial" charset="0"/>
              </a:rPr>
              <a:t>Als je alle waardevolle elementen zou willen beschrijven zou je per ruimte in het paleis een enorme lijst krijgen.</a:t>
            </a:r>
            <a:endParaRPr lang="nl-NL" b="1" i="0" baseline="0" dirty="0" smtClean="0"/>
          </a:p>
          <a:p>
            <a:endParaRPr lang="nl-NL" b="1" baseline="0" dirty="0" smtClean="0"/>
          </a:p>
          <a:p>
            <a:r>
              <a:rPr lang="nl-NL" b="1" baseline="0" dirty="0" smtClean="0"/>
              <a:t>Certificering</a:t>
            </a:r>
            <a:r>
              <a:rPr lang="nl-NL" baseline="0" dirty="0" smtClean="0"/>
              <a:t>: de opgravingsvergunning verdwijnt en wordt vervangen door een certificeringsstelsel. </a:t>
            </a:r>
            <a:r>
              <a:rPr lang="nl-NL" b="0" baseline="0" dirty="0" smtClean="0"/>
              <a:t>Centraal College van Deskundigen CCVD zal normen opstellen die door M wettelijk worden vastgelegd. Overgangsperiode van 1 jaar. Januari 2016 accrediteert de Raad van accreditatie enkele gecertificeerde instelling.  Deze instellingen zullen certificering verstrekken en via audits controleren. </a:t>
            </a:r>
            <a:r>
              <a:rPr lang="nl-NL" b="1"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200" kern="1200" dirty="0" smtClean="0">
              <a:solidFill>
                <a:schemeClr val="tx1"/>
              </a:solidFill>
              <a:effectLst/>
              <a:latin typeface="+mn-lt"/>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nl-NL" sz="1200" kern="1200" dirty="0" smtClean="0">
                <a:solidFill>
                  <a:schemeClr val="tx1"/>
                </a:solidFill>
                <a:effectLst/>
                <a:latin typeface="+mn-lt"/>
                <a:ea typeface="+mn-ea"/>
                <a:cs typeface="Arial" charset="0"/>
              </a:rPr>
              <a:t>De</a:t>
            </a:r>
            <a:r>
              <a:rPr lang="nl-NL" sz="1200" kern="1200" baseline="0" dirty="0" smtClean="0">
                <a:solidFill>
                  <a:schemeClr val="tx1"/>
                </a:solidFill>
                <a:effectLst/>
                <a:latin typeface="+mn-lt"/>
                <a:ea typeface="+mn-ea"/>
                <a:cs typeface="Arial" charset="0"/>
              </a:rPr>
              <a:t> c</a:t>
            </a:r>
            <a:r>
              <a:rPr lang="nl-NL" sz="1200" kern="1200" dirty="0" smtClean="0">
                <a:solidFill>
                  <a:schemeClr val="tx1"/>
                </a:solidFill>
                <a:effectLst/>
                <a:latin typeface="+mn-lt"/>
                <a:ea typeface="+mn-ea"/>
                <a:cs typeface="Arial" charset="0"/>
              </a:rPr>
              <a:t>ertificerende instelling zorgt voor toezicht en de normen worden door de partijen zelf afgesproken en ook zelf bijgestuurd. Meer draagvlak is de gedachte.</a:t>
            </a:r>
          </a:p>
          <a:p>
            <a:endParaRPr lang="nl-NL" baseline="0" dirty="0" smtClean="0"/>
          </a:p>
          <a:p>
            <a:r>
              <a:rPr lang="nl-NL" b="1" baseline="0" dirty="0" smtClean="0"/>
              <a:t>Maritiem Erfgoed</a:t>
            </a:r>
            <a:r>
              <a:rPr lang="nl-NL" baseline="0" dirty="0" smtClean="0"/>
              <a:t>: maritieme archeologische monumenten liggen vaak </a:t>
            </a:r>
            <a:r>
              <a:rPr lang="nl-NL" b="1" baseline="0" dirty="0" smtClean="0"/>
              <a:t>op </a:t>
            </a:r>
            <a:r>
              <a:rPr lang="nl-NL" b="0" baseline="0" dirty="0" smtClean="0"/>
              <a:t> de bodem </a:t>
            </a:r>
            <a:r>
              <a:rPr lang="nl-NL" b="0" baseline="0" dirty="0" err="1" smtClean="0"/>
              <a:t>ipv</a:t>
            </a:r>
            <a:r>
              <a:rPr lang="nl-NL" b="0" baseline="0" dirty="0" smtClean="0"/>
              <a:t> </a:t>
            </a:r>
            <a:r>
              <a:rPr lang="nl-NL" b="1" baseline="0" dirty="0" smtClean="0"/>
              <a:t>in</a:t>
            </a:r>
            <a:r>
              <a:rPr lang="nl-NL" b="0" baseline="0" dirty="0" smtClean="0"/>
              <a:t> de bodem. Nu expliciet aangegeven dat het verwijderen van cultureel erfgoed onder water een opgraving is en dat daarvoor dus een certificaat verplicht is.</a:t>
            </a:r>
          </a:p>
          <a:p>
            <a:endParaRPr lang="nl-NL" b="0" baseline="0" dirty="0" smtClean="0"/>
          </a:p>
          <a:p>
            <a:r>
              <a:rPr lang="nl-NL" sz="1200" b="1" i="0" kern="1200" dirty="0" smtClean="0">
                <a:solidFill>
                  <a:srgbClr val="FF0000"/>
                </a:solidFill>
                <a:effectLst/>
                <a:latin typeface="+mn-lt"/>
                <a:ea typeface="+mn-ea"/>
                <a:cs typeface="Arial" charset="0"/>
              </a:rPr>
              <a:t>Amateurarcheologen en detector-amateurs:  </a:t>
            </a:r>
            <a:r>
              <a:rPr lang="nl-NL" sz="1200" i="0" kern="1200" dirty="0" smtClean="0">
                <a:solidFill>
                  <a:srgbClr val="FF0000"/>
                </a:solidFill>
                <a:effectLst/>
                <a:latin typeface="+mn-lt"/>
                <a:ea typeface="+mn-ea"/>
                <a:cs typeface="Arial" charset="0"/>
              </a:rPr>
              <a:t>Amateurarcheologen in verenigingsverband worden in bepaalde gevallen vrijgesteld van de verplichting om een certificaat te hebben. Bijvoorbeeld bij opgravingen op een terrein dat wordt verstoord en waarvan is vast komen te staan dat er beperkte archeologische waarden in de bodem aanwezig zijn en waarvan de gemeente vindt dat er geen professionele opgraving noodzakelijk is (negatief selectiebesluit). </a:t>
            </a:r>
          </a:p>
          <a:p>
            <a:r>
              <a:rPr lang="nl-NL" sz="1200" i="0" kern="1200" dirty="0" smtClean="0">
                <a:solidFill>
                  <a:srgbClr val="FF0000"/>
                </a:solidFill>
                <a:effectLst/>
                <a:latin typeface="+mn-lt"/>
                <a:ea typeface="+mn-ea"/>
                <a:cs typeface="Arial" charset="0"/>
              </a:rPr>
              <a:t> </a:t>
            </a:r>
          </a:p>
          <a:p>
            <a:r>
              <a:rPr lang="nl-NL" sz="1200" i="0" kern="1200" dirty="0" smtClean="0">
                <a:solidFill>
                  <a:srgbClr val="FF0000"/>
                </a:solidFill>
                <a:effectLst/>
                <a:latin typeface="+mn-lt"/>
                <a:ea typeface="+mn-ea"/>
                <a:cs typeface="Arial" charset="0"/>
              </a:rPr>
              <a:t>Ook voor detector-amateurs kunnen uitzonderingen op de certificatieplicht gelden. Ze zouden bijvoorbeeld wel hun activiteiten tot de diepte van de bouwvoor (30 cm) mogen verrichten, maar niet op archeologische gemeentelijke / provinciale monumenten</a:t>
            </a:r>
            <a:r>
              <a:rPr lang="nl-NL" sz="1200" i="0" kern="1200" baseline="0" dirty="0" smtClean="0">
                <a:solidFill>
                  <a:srgbClr val="FF0000"/>
                </a:solidFill>
                <a:effectLst/>
                <a:latin typeface="+mn-lt"/>
                <a:ea typeface="+mn-ea"/>
                <a:cs typeface="Arial" charset="0"/>
              </a:rPr>
              <a:t> en </a:t>
            </a:r>
            <a:r>
              <a:rPr lang="nl-NL" sz="1200" i="0" kern="1200" dirty="0" smtClean="0">
                <a:solidFill>
                  <a:srgbClr val="FF0000"/>
                </a:solidFill>
                <a:effectLst/>
                <a:latin typeface="+mn-lt"/>
                <a:ea typeface="+mn-ea"/>
                <a:cs typeface="Arial" charset="0"/>
              </a:rPr>
              <a:t>rijksmonumenten, op plekken met een archeologische bestemming in het bestemmingsplan of  als er een gemeentelijk detectieverbod geldt. Gemeenten</a:t>
            </a:r>
            <a:r>
              <a:rPr lang="nl-NL" sz="1200" i="0" kern="1200" baseline="0" dirty="0" smtClean="0">
                <a:solidFill>
                  <a:srgbClr val="FF0000"/>
                </a:solidFill>
                <a:effectLst/>
                <a:latin typeface="+mn-lt"/>
                <a:ea typeface="+mn-ea"/>
                <a:cs typeface="Arial" charset="0"/>
              </a:rPr>
              <a:t> kunnen dus via detectieverbod het doen van metaaldetectie uitsluiten. </a:t>
            </a:r>
            <a:endParaRPr lang="nl-NL" sz="1200" i="0" kern="1200" dirty="0" smtClean="0">
              <a:solidFill>
                <a:srgbClr val="FF0000"/>
              </a:solidFill>
              <a:effectLst/>
              <a:latin typeface="+mn-lt"/>
              <a:ea typeface="+mn-ea"/>
              <a:cs typeface="Arial" charset="0"/>
            </a:endParaRPr>
          </a:p>
          <a:p>
            <a:r>
              <a:rPr lang="nl-NL" sz="1200" i="0" kern="1200" dirty="0" smtClean="0">
                <a:solidFill>
                  <a:srgbClr val="FF0000"/>
                </a:solidFill>
                <a:effectLst/>
                <a:latin typeface="+mn-lt"/>
                <a:ea typeface="+mn-ea"/>
                <a:cs typeface="Arial" charset="0"/>
              </a:rPr>
              <a:t> </a:t>
            </a:r>
          </a:p>
          <a:p>
            <a:r>
              <a:rPr lang="nl-NL" sz="1200" i="0" kern="1200" dirty="0" smtClean="0">
                <a:solidFill>
                  <a:srgbClr val="FF0000"/>
                </a:solidFill>
                <a:effectLst/>
                <a:latin typeface="+mn-lt"/>
                <a:ea typeface="+mn-ea"/>
                <a:cs typeface="Arial" charset="0"/>
              </a:rPr>
              <a:t>De precieze voorwaarden voor vrijstelling voor zowel amateurarcheologen als detector-amateurs worden nog nader uitgewerkt</a:t>
            </a:r>
            <a:r>
              <a:rPr lang="nl-NL" sz="1200" i="0" kern="1200" baseline="0" dirty="0" smtClean="0">
                <a:solidFill>
                  <a:srgbClr val="FF0000"/>
                </a:solidFill>
                <a:effectLst/>
                <a:latin typeface="+mn-lt"/>
                <a:ea typeface="+mn-ea"/>
                <a:cs typeface="Arial" charset="0"/>
              </a:rPr>
              <a:t> in een algemene maatregel van bestuur. </a:t>
            </a:r>
            <a:endParaRPr lang="nl-NL" sz="1200" i="0" kern="1200" dirty="0" smtClean="0">
              <a:solidFill>
                <a:srgbClr val="FF0000"/>
              </a:solidFill>
              <a:effectLst/>
              <a:latin typeface="+mn-lt"/>
              <a:ea typeface="+mn-ea"/>
              <a:cs typeface="Arial" charset="0"/>
            </a:endParaRPr>
          </a:p>
          <a:p>
            <a:endParaRPr lang="nl-NL" i="1" dirty="0" smtClean="0">
              <a:solidFill>
                <a:srgbClr val="FF0000"/>
              </a:solidFill>
            </a:endParaRPr>
          </a:p>
          <a:p>
            <a:endParaRPr lang="nl-NL" dirty="0"/>
          </a:p>
        </p:txBody>
      </p:sp>
      <p:sp>
        <p:nvSpPr>
          <p:cNvPr id="4" name="Tijdelijke aanduiding voor dianummer 3"/>
          <p:cNvSpPr>
            <a:spLocks noGrp="1"/>
          </p:cNvSpPr>
          <p:nvPr>
            <p:ph type="sldNum" sz="quarter" idx="10"/>
          </p:nvPr>
        </p:nvSpPr>
        <p:spPr/>
        <p:txBody>
          <a:bodyPr/>
          <a:lstStyle/>
          <a:p>
            <a:pPr>
              <a:defRPr/>
            </a:pPr>
            <a:fld id="{05D34930-D6D7-40DF-88B5-A04A68C0CEA3}" type="slidenum">
              <a:rPr lang="nl-NL" smtClean="0"/>
              <a:pPr>
                <a:defRPr/>
              </a:pPr>
              <a:t>8</a:t>
            </a:fld>
            <a:endParaRPr lang="nl-NL" dirty="0"/>
          </a:p>
        </p:txBody>
      </p:sp>
    </p:spTree>
    <p:extLst>
      <p:ext uri="{BB962C8B-B14F-4D97-AF65-F5344CB8AC3E}">
        <p14:creationId xmlns:p14="http://schemas.microsoft.com/office/powerpoint/2010/main" xmlns="" val="3726155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05D34930-D6D7-40DF-88B5-A04A68C0CEA3}" type="slidenum">
              <a:rPr lang="nl-NL" smtClean="0"/>
              <a:pPr>
                <a:defRPr/>
              </a:pPr>
              <a:t>12</a:t>
            </a:fld>
            <a:endParaRPr lang="nl-NL" dirty="0"/>
          </a:p>
        </p:txBody>
      </p:sp>
    </p:spTree>
    <p:extLst>
      <p:ext uri="{BB962C8B-B14F-4D97-AF65-F5344CB8AC3E}">
        <p14:creationId xmlns:p14="http://schemas.microsoft.com/office/powerpoint/2010/main" xmlns="" val="4176819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4.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4.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4.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2524719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121491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618413" y="2474913"/>
            <a:ext cx="903287" cy="3646487"/>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908550" y="2474913"/>
            <a:ext cx="2557463" cy="364648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954256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3136528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3010603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2575643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943475" y="3155950"/>
            <a:ext cx="1666875" cy="3059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762750" y="3155950"/>
            <a:ext cx="1668463" cy="3059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1080981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2930685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883727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3190592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44662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1955533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3103226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1055014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556500" y="2500313"/>
            <a:ext cx="874713" cy="37147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929188" y="2500313"/>
            <a:ext cx="2474912" cy="37147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3137565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1692678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773312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2166041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943475" y="3155950"/>
            <a:ext cx="1666875" cy="3059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762750" y="3155950"/>
            <a:ext cx="1668463" cy="3059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3196578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1327226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1755123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316661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1714220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652916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4036453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2988104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556500" y="2500313"/>
            <a:ext cx="874713" cy="37147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929188" y="2500313"/>
            <a:ext cx="2474912" cy="37147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35968782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voorblad">
    <p:bg>
      <p:bgPr>
        <a:solidFill>
          <a:schemeClr val="bg1"/>
        </a:solidFill>
        <a:effectLst/>
      </p:bgPr>
    </p:bg>
    <p:spTree>
      <p:nvGrpSpPr>
        <p:cNvPr id="1" name=""/>
        <p:cNvGrpSpPr/>
        <p:nvPr/>
      </p:nvGrpSpPr>
      <p:grpSpPr>
        <a:xfrm>
          <a:off x="0" y="0"/>
          <a:ext cx="0" cy="0"/>
          <a:chOff x="0" y="0"/>
          <a:chExt cx="0" cy="0"/>
        </a:xfrm>
      </p:grpSpPr>
      <p:pic>
        <p:nvPicPr>
          <p:cNvPr id="2" name="Picture 22" descr="Nieuwbou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75" y="0"/>
            <a:ext cx="45926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hpKleurvlak"/>
          <p:cNvSpPr>
            <a:spLocks noChangeArrowheads="1"/>
          </p:cNvSpPr>
          <p:nvPr/>
        </p:nvSpPr>
        <p:spPr bwMode="auto">
          <a:xfrm>
            <a:off x="4572000" y="0"/>
            <a:ext cx="4572000" cy="6858000"/>
          </a:xfrm>
          <a:prstGeom prst="rect">
            <a:avLst/>
          </a:prstGeom>
          <a:solidFill>
            <a:srgbClr val="046F9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anchor="ctr"/>
          <a:lstStyle/>
          <a:p>
            <a:pPr algn="ctr" eaLnBrk="1" hangingPunct="1"/>
            <a:endParaRPr lang="nl-NL" sz="1800">
              <a:solidFill>
                <a:srgbClr val="FFFFFF"/>
              </a:solidFill>
            </a:endParaRPr>
          </a:p>
        </p:txBody>
      </p:sp>
      <p:graphicFrame>
        <p:nvGraphicFramePr>
          <p:cNvPr id="4" name="Object 18"/>
          <p:cNvGraphicFramePr>
            <a:graphicFrameLocks noChangeAspect="1"/>
          </p:cNvGraphicFramePr>
          <p:nvPr/>
        </p:nvGraphicFramePr>
        <p:xfrm>
          <a:off x="0" y="0"/>
          <a:ext cx="9137650" cy="2001838"/>
        </p:xfrm>
        <a:graphic>
          <a:graphicData uri="http://schemas.openxmlformats.org/presentationml/2006/ole">
            <p:oleObj spid="_x0000_s23587" name="Photo Editor-foto" r:id="rId4" imgW="28571429" imgH="6257143" progId="">
              <p:embed/>
            </p:oleObj>
          </a:graphicData>
        </a:graphic>
      </p:graphicFrame>
    </p:spTree>
    <p:extLst>
      <p:ext uri="{BB962C8B-B14F-4D97-AF65-F5344CB8AC3E}">
        <p14:creationId xmlns:p14="http://schemas.microsoft.com/office/powerpoint/2010/main" xmlns="" val="1974590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el met afbeelding">
    <p:spTree>
      <p:nvGrpSpPr>
        <p:cNvPr id="1" name=""/>
        <p:cNvGrpSpPr/>
        <p:nvPr/>
      </p:nvGrpSpPr>
      <p:grpSpPr>
        <a:xfrm>
          <a:off x="0" y="0"/>
          <a:ext cx="0" cy="0"/>
          <a:chOff x="0" y="0"/>
          <a:chExt cx="0" cy="0"/>
        </a:xfrm>
      </p:grpSpPr>
      <p:pic>
        <p:nvPicPr>
          <p:cNvPr id="4" name="Picture 20" descr="Nieuwbou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800" y="0"/>
            <a:ext cx="46212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hpKleurvlak"/>
          <p:cNvSpPr>
            <a:spLocks noChangeArrowheads="1"/>
          </p:cNvSpPr>
          <p:nvPr/>
        </p:nvSpPr>
        <p:spPr bwMode="auto">
          <a:xfrm>
            <a:off x="4572000" y="0"/>
            <a:ext cx="4572000" cy="6858000"/>
          </a:xfrm>
          <a:prstGeom prst="rect">
            <a:avLst/>
          </a:prstGeom>
          <a:solidFill>
            <a:srgbClr val="046F9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anchor="ctr"/>
          <a:lstStyle/>
          <a:p>
            <a:pPr algn="ctr" eaLnBrk="1" hangingPunct="1"/>
            <a:endParaRPr lang="en-US" sz="1800">
              <a:solidFill>
                <a:schemeClr val="tx1"/>
              </a:solidFill>
            </a:endParaRPr>
          </a:p>
        </p:txBody>
      </p:sp>
      <p:graphicFrame>
        <p:nvGraphicFramePr>
          <p:cNvPr id="6" name="Object 14"/>
          <p:cNvGraphicFramePr>
            <a:graphicFrameLocks noChangeAspect="1"/>
          </p:cNvGraphicFramePr>
          <p:nvPr/>
        </p:nvGraphicFramePr>
        <p:xfrm>
          <a:off x="0" y="0"/>
          <a:ext cx="9137650" cy="2001838"/>
        </p:xfrm>
        <a:graphic>
          <a:graphicData uri="http://schemas.openxmlformats.org/presentationml/2006/ole">
            <p:oleObj spid="_x0000_s24611" name="Photo Editor-foto" r:id="rId4" imgW="28571429" imgH="6257143" progId="">
              <p:embed/>
            </p:oleObj>
          </a:graphicData>
        </a:graphic>
      </p:graphicFrame>
      <p:sp>
        <p:nvSpPr>
          <p:cNvPr id="2" name="Titel 1"/>
          <p:cNvSpPr>
            <a:spLocks noGrp="1"/>
          </p:cNvSpPr>
          <p:nvPr>
            <p:ph type="ctrTitle"/>
          </p:nvPr>
        </p:nvSpPr>
        <p:spPr>
          <a:xfrm>
            <a:off x="4924428" y="2474907"/>
            <a:ext cx="3600476" cy="941393"/>
          </a:xfrm>
          <a:prstGeom prst="rect">
            <a:avLst/>
          </a:prstGeom>
        </p:spPr>
        <p:txBody>
          <a:bodyPr>
            <a:normAutofit/>
          </a:bodyPr>
          <a:lstStyle>
            <a:lvl1pPr algn="l">
              <a:tabLst/>
              <a:defRPr sz="2600">
                <a:solidFill>
                  <a:schemeClr val="bg1"/>
                </a:solidFill>
                <a:latin typeface="Verdana" pitchFamily="34" charset="0"/>
                <a:ea typeface="Verdana" pitchFamily="34" charset="0"/>
                <a:cs typeface="Verdana" pitchFamily="34" charset="0"/>
              </a:defRPr>
            </a:lvl1pPr>
          </a:lstStyle>
          <a:p>
            <a:r>
              <a:rPr lang="nl-NL" smtClean="0"/>
              <a:t>Klik om de stijl te bewerken</a:t>
            </a:r>
            <a:endParaRPr lang="nl-NL" dirty="0"/>
          </a:p>
        </p:txBody>
      </p:sp>
      <p:sp>
        <p:nvSpPr>
          <p:cNvPr id="3" name="Ondertitel 2"/>
          <p:cNvSpPr>
            <a:spLocks noGrp="1"/>
          </p:cNvSpPr>
          <p:nvPr>
            <p:ph type="subTitle" idx="1"/>
          </p:nvPr>
        </p:nvSpPr>
        <p:spPr>
          <a:xfrm>
            <a:off x="4908552" y="3513150"/>
            <a:ext cx="3643338" cy="1752600"/>
          </a:xfrm>
          <a:prstGeom prst="rect">
            <a:avLst/>
          </a:prstGeom>
        </p:spPr>
        <p:txBody>
          <a:bodyPr>
            <a:normAutofit/>
          </a:bodyPr>
          <a:lstStyle>
            <a:lvl1pPr marL="0" indent="0" algn="l">
              <a:buNone/>
              <a:tabLst/>
              <a:defRPr sz="18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dirty="0"/>
          </a:p>
        </p:txBody>
      </p:sp>
      <p:sp>
        <p:nvSpPr>
          <p:cNvPr id="7" name="shpDatum"/>
          <p:cNvSpPr>
            <a:spLocks noGrp="1" noChangeArrowheads="1"/>
          </p:cNvSpPr>
          <p:nvPr>
            <p:ph type="dt" sz="half" idx="10"/>
          </p:nvPr>
        </p:nvSpPr>
        <p:spPr>
          <a:xfrm>
            <a:off x="4929188" y="6380163"/>
            <a:ext cx="3714750" cy="363537"/>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endParaRPr lang="nl-NL"/>
          </a:p>
        </p:txBody>
      </p:sp>
    </p:spTree>
    <p:extLst>
      <p:ext uri="{BB962C8B-B14F-4D97-AF65-F5344CB8AC3E}">
        <p14:creationId xmlns:p14="http://schemas.microsoft.com/office/powerpoint/2010/main" xmlns="" val="7602341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inhoudsopgave letter">
    <p:bg>
      <p:bgPr>
        <a:solidFill>
          <a:schemeClr val="bg1"/>
        </a:solidFill>
        <a:effectLst/>
      </p:bgPr>
    </p:bg>
    <p:spTree>
      <p:nvGrpSpPr>
        <p:cNvPr id="1" name=""/>
        <p:cNvGrpSpPr/>
        <p:nvPr/>
      </p:nvGrpSpPr>
      <p:grpSpPr>
        <a:xfrm>
          <a:off x="0" y="0"/>
          <a:ext cx="0" cy="0"/>
          <a:chOff x="0" y="0"/>
          <a:chExt cx="0" cy="0"/>
        </a:xfrm>
      </p:grpSpPr>
      <p:pic>
        <p:nvPicPr>
          <p:cNvPr id="4" name="Picture 17" descr="Nieuwbou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13" y="0"/>
            <a:ext cx="4581526"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hpKleurvlak"/>
          <p:cNvSpPr>
            <a:spLocks noChangeArrowheads="1"/>
          </p:cNvSpPr>
          <p:nvPr/>
        </p:nvSpPr>
        <p:spPr bwMode="auto">
          <a:xfrm>
            <a:off x="4572000" y="0"/>
            <a:ext cx="4572000" cy="6858000"/>
          </a:xfrm>
          <a:prstGeom prst="rect">
            <a:avLst/>
          </a:prstGeom>
          <a:solidFill>
            <a:srgbClr val="046F9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anchor="ctr"/>
          <a:lstStyle/>
          <a:p>
            <a:pPr algn="ctr" eaLnBrk="1" hangingPunct="1"/>
            <a:endParaRPr lang="en-US" sz="1800">
              <a:solidFill>
                <a:schemeClr val="tx1"/>
              </a:solidFill>
            </a:endParaRPr>
          </a:p>
        </p:txBody>
      </p:sp>
      <p:graphicFrame>
        <p:nvGraphicFramePr>
          <p:cNvPr id="6" name="Object 13"/>
          <p:cNvGraphicFramePr>
            <a:graphicFrameLocks noChangeAspect="1"/>
          </p:cNvGraphicFramePr>
          <p:nvPr/>
        </p:nvGraphicFramePr>
        <p:xfrm>
          <a:off x="0" y="0"/>
          <a:ext cx="9137650" cy="2001838"/>
        </p:xfrm>
        <a:graphic>
          <a:graphicData uri="http://schemas.openxmlformats.org/presentationml/2006/ole">
            <p:oleObj spid="_x0000_s25635" name="Photo Editor-foto" r:id="rId4" imgW="28571429" imgH="6257143" progId="">
              <p:embed/>
            </p:oleObj>
          </a:graphicData>
        </a:graphic>
      </p:graphicFrame>
      <p:sp>
        <p:nvSpPr>
          <p:cNvPr id="9" name="Tijdelijke aanduiding voor tekst 8"/>
          <p:cNvSpPr>
            <a:spLocks noGrp="1"/>
          </p:cNvSpPr>
          <p:nvPr>
            <p:ph type="body" sz="quarter" idx="12"/>
          </p:nvPr>
        </p:nvSpPr>
        <p:spPr>
          <a:xfrm>
            <a:off x="4929211" y="2500307"/>
            <a:ext cx="3500441" cy="571504"/>
          </a:xfrm>
          <a:prstGeom prst="rect">
            <a:avLst/>
          </a:prstGeom>
        </p:spPr>
        <p:txBody>
          <a:bodyPr/>
          <a:lstStyle>
            <a:lvl1pPr>
              <a:buFontTx/>
              <a:buNone/>
              <a:defRPr sz="2600">
                <a:solidFill>
                  <a:schemeClr val="bg1"/>
                </a:solidFill>
              </a:defRPr>
            </a:lvl1pPr>
            <a:lvl2pPr>
              <a:buFontTx/>
              <a:buNone/>
              <a:defRPr/>
            </a:lvl2pPr>
            <a:lvl3pPr>
              <a:buFontTx/>
              <a:buNone/>
              <a:defRPr/>
            </a:lvl3pPr>
            <a:lvl4pPr>
              <a:buFontTx/>
              <a:buNone/>
              <a:defRPr/>
            </a:lvl4pPr>
            <a:lvl5pPr>
              <a:buFontTx/>
              <a:buNone/>
              <a:defRPr/>
            </a:lvl5pPr>
          </a:lstStyle>
          <a:p>
            <a:pPr lvl="0"/>
            <a:r>
              <a:rPr lang="nl-NL" smtClean="0"/>
              <a:t>Klik om de modelstijlen te bewerken</a:t>
            </a:r>
          </a:p>
        </p:txBody>
      </p:sp>
      <p:sp>
        <p:nvSpPr>
          <p:cNvPr id="14" name="Tijdelijke aanduiding voor tekst 13"/>
          <p:cNvSpPr>
            <a:spLocks noGrp="1"/>
          </p:cNvSpPr>
          <p:nvPr>
            <p:ph type="body" sz="quarter" idx="13"/>
          </p:nvPr>
        </p:nvSpPr>
        <p:spPr>
          <a:xfrm>
            <a:off x="4943045" y="3157103"/>
            <a:ext cx="3486607" cy="3057979"/>
          </a:xfrm>
          <a:prstGeom prst="rect">
            <a:avLst/>
          </a:prstGeom>
        </p:spPr>
        <p:txBody>
          <a:bodyPr/>
          <a:lstStyle>
            <a:lvl1pPr marL="234950" indent="-234950">
              <a:buFont typeface="+mj-lt"/>
              <a:buAutoNum type="alphaLcPeriod"/>
              <a:defRPr sz="1800" baseline="0">
                <a:solidFill>
                  <a:schemeClr val="bg1"/>
                </a:solidFill>
              </a:defRPr>
            </a:lvl1pPr>
          </a:lstStyle>
          <a:p>
            <a:pPr lvl="0"/>
            <a:r>
              <a:rPr lang="nl-NL" smtClean="0"/>
              <a:t>Klik om de modelstijlen te bewerken</a:t>
            </a:r>
          </a:p>
        </p:txBody>
      </p:sp>
      <p:sp>
        <p:nvSpPr>
          <p:cNvPr id="7" name="shpDatum"/>
          <p:cNvSpPr>
            <a:spLocks noGrp="1" noChangeArrowheads="1"/>
          </p:cNvSpPr>
          <p:nvPr>
            <p:ph type="dt" sz="half" idx="14"/>
          </p:nvPr>
        </p:nvSpPr>
        <p:spPr>
          <a:xfrm>
            <a:off x="4929188" y="6380163"/>
            <a:ext cx="3714750" cy="363537"/>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endParaRPr lang="nl-NL"/>
          </a:p>
        </p:txBody>
      </p:sp>
    </p:spTree>
    <p:extLst>
      <p:ext uri="{BB962C8B-B14F-4D97-AF65-F5344CB8AC3E}">
        <p14:creationId xmlns:p14="http://schemas.microsoft.com/office/powerpoint/2010/main" xmlns="" val="1510563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6318250"/>
            <a:ext cx="9144000" cy="539750"/>
          </a:xfrm>
          <a:prstGeom prst="rect">
            <a:avLst/>
          </a:prstGeom>
          <a:solidFill>
            <a:srgbClr val="046F9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anchor="ctr"/>
          <a:lstStyle/>
          <a:p>
            <a:pPr algn="ctr" eaLnBrk="1" hangingPunct="1"/>
            <a:endParaRPr lang="nl-NL" sz="1800">
              <a:solidFill>
                <a:srgbClr val="FFFFFF"/>
              </a:solidFill>
            </a:endParaRPr>
          </a:p>
        </p:txBody>
      </p:sp>
      <p:sp>
        <p:nvSpPr>
          <p:cNvPr id="5" name="shpTekst"/>
          <p:cNvSpPr>
            <a:spLocks noChangeArrowheads="1"/>
          </p:cNvSpPr>
          <p:nvPr/>
        </p:nvSpPr>
        <p:spPr bwMode="auto">
          <a:xfrm>
            <a:off x="0" y="0"/>
            <a:ext cx="9144000" cy="1071563"/>
          </a:xfrm>
          <a:prstGeom prst="rect">
            <a:avLst/>
          </a:prstGeom>
          <a:solidFill>
            <a:srgbClr val="046F9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anchor="ctr"/>
          <a:lstStyle/>
          <a:p>
            <a:pPr algn="ctr" eaLnBrk="1" hangingPunct="1"/>
            <a:endParaRPr lang="nl-NL" sz="1800">
              <a:solidFill>
                <a:srgbClr val="FFFFFF"/>
              </a:solidFill>
            </a:endParaRPr>
          </a:p>
        </p:txBody>
      </p:sp>
      <p:pic>
        <p:nvPicPr>
          <p:cNvPr id="6" name="shpDatum" descr="RO__vervolgpagina~LPPT.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857250"/>
          </a:xfrm>
          <a:prstGeom prst="rect">
            <a:avLst/>
          </a:prstGeom>
          <a:solidFill>
            <a:srgbClr val="046F96"/>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xfrm>
            <a:off x="368300" y="1233039"/>
            <a:ext cx="7847038" cy="571504"/>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smtClean="0"/>
              <a:t>Klik om de stijl te bewerken</a:t>
            </a:r>
            <a:endParaRPr lang="nl-NL" dirty="0"/>
          </a:p>
        </p:txBody>
      </p:sp>
      <p:sp>
        <p:nvSpPr>
          <p:cNvPr id="13" name="Tijdelijke aanduiding voor inhoud 2"/>
          <p:cNvSpPr>
            <a:spLocks noGrp="1"/>
          </p:cNvSpPr>
          <p:nvPr>
            <p:ph idx="1"/>
          </p:nvPr>
        </p:nvSpPr>
        <p:spPr>
          <a:xfrm>
            <a:off x="369858" y="1798626"/>
            <a:ext cx="7858180" cy="4273580"/>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7" name="shpTitel"/>
          <p:cNvSpPr>
            <a:spLocks noGrp="1" noChangeArrowheads="1"/>
          </p:cNvSpPr>
          <p:nvPr>
            <p:ph type="dt" sz="half" idx="10"/>
          </p:nvPr>
        </p:nvSpPr>
        <p:spPr/>
        <p:txBody>
          <a:bodyPr/>
          <a:lstStyle>
            <a:lvl1pPr>
              <a:defRPr smtClean="0"/>
            </a:lvl1pPr>
          </a:lstStyle>
          <a:p>
            <a:pPr>
              <a:defRPr/>
            </a:pPr>
            <a:endParaRPr lang="nl-NL"/>
          </a:p>
        </p:txBody>
      </p:sp>
      <p:sp>
        <p:nvSpPr>
          <p:cNvPr id="8" name="shpKleurvlakBoven"/>
          <p:cNvSpPr>
            <a:spLocks noGrp="1" noChangeArrowheads="1"/>
          </p:cNvSpPr>
          <p:nvPr>
            <p:ph type="ftr" sz="quarter" idx="11"/>
          </p:nvPr>
        </p:nvSpPr>
        <p:spPr/>
        <p:txBody>
          <a:bodyPr/>
          <a:lstStyle>
            <a:lvl1pPr>
              <a:defRPr smtClean="0"/>
            </a:lvl1pPr>
          </a:lstStyle>
          <a:p>
            <a:pPr>
              <a:defRPr/>
            </a:pPr>
            <a:endParaRPr lang="nl-NL"/>
          </a:p>
        </p:txBody>
      </p:sp>
      <p:sp>
        <p:nvSpPr>
          <p:cNvPr id="9" name="shpBeeldmerk"/>
          <p:cNvSpPr>
            <a:spLocks noGrp="1" noChangeArrowheads="1"/>
          </p:cNvSpPr>
          <p:nvPr>
            <p:ph type="sldNum" sz="quarter" idx="12"/>
          </p:nvPr>
        </p:nvSpPr>
        <p:spPr/>
        <p:txBody>
          <a:bodyPr/>
          <a:lstStyle>
            <a:lvl1pPr>
              <a:defRPr smtClean="0"/>
            </a:lvl1pPr>
          </a:lstStyle>
          <a:p>
            <a:pPr>
              <a:defRPr/>
            </a:pPr>
            <a:fld id="{2E578479-F54B-473D-AB9A-037281976AA8}" type="slidenum">
              <a:rPr lang="nl-NL"/>
              <a:pPr>
                <a:defRPr/>
              </a:pPr>
              <a:t>‹nr.›</a:t>
            </a:fld>
            <a:endParaRPr lang="nl-NL"/>
          </a:p>
        </p:txBody>
      </p:sp>
    </p:spTree>
    <p:extLst>
      <p:ext uri="{BB962C8B-B14F-4D97-AF65-F5344CB8AC3E}">
        <p14:creationId xmlns:p14="http://schemas.microsoft.com/office/powerpoint/2010/main" xmlns="" val="23930199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908550" y="3511550"/>
            <a:ext cx="1722438" cy="260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783388" y="3511550"/>
            <a:ext cx="1724025" cy="260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3914903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204115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176786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4214271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3713777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shpDatum"/>
          <p:cNvSpPr>
            <a:spLocks noGrp="1" noChangeArrowheads="1"/>
          </p:cNvSpPr>
          <p:nvPr>
            <p:ph type="dt" sz="half" idx="10"/>
          </p:nvPr>
        </p:nvSpPr>
        <p:spPr>
          <a:ln/>
        </p:spPr>
        <p:txBody>
          <a:bodyPr/>
          <a:lstStyle>
            <a:lvl1pPr>
              <a:defRPr/>
            </a:lvl1pPr>
          </a:lstStyle>
          <a:p>
            <a:pPr>
              <a:defRPr/>
            </a:pPr>
            <a:endParaRPr lang="nl-NL"/>
          </a:p>
        </p:txBody>
      </p:sp>
    </p:spTree>
    <p:extLst>
      <p:ext uri="{BB962C8B-B14F-4D97-AF65-F5344CB8AC3E}">
        <p14:creationId xmlns:p14="http://schemas.microsoft.com/office/powerpoint/2010/main" xmlns="" val="2422602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1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2.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3.vml"/><Relationship Id="rId18"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oleObject" Target="../embeddings/oleObject3.bin"/><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image" Target="../media/image4.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3.png"/><Relationship Id="rId5" Type="http://schemas.openxmlformats.org/officeDocument/2006/relationships/theme" Target="../theme/theme4.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hpKleurvlak"/>
          <p:cNvSpPr>
            <a:spLocks noChangeArrowheads="1"/>
          </p:cNvSpPr>
          <p:nvPr/>
        </p:nvSpPr>
        <p:spPr bwMode="auto">
          <a:xfrm>
            <a:off x="4572000" y="0"/>
            <a:ext cx="4572000" cy="6858000"/>
          </a:xfrm>
          <a:prstGeom prst="rect">
            <a:avLst/>
          </a:prstGeom>
          <a:solidFill>
            <a:srgbClr val="046F9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anchor="ctr"/>
          <a:lstStyle/>
          <a:p>
            <a:pPr algn="ctr" eaLnBrk="1" hangingPunct="1"/>
            <a:endParaRPr lang="en-US" sz="1800">
              <a:solidFill>
                <a:schemeClr val="tx1"/>
              </a:solidFill>
            </a:endParaRPr>
          </a:p>
        </p:txBody>
      </p:sp>
      <p:sp>
        <p:nvSpPr>
          <p:cNvPr id="130053" name="shpDatum"/>
          <p:cNvSpPr>
            <a:spLocks noGrp="1" noChangeArrowheads="1"/>
          </p:cNvSpPr>
          <p:nvPr>
            <p:ph type="dt" sz="half" idx="2"/>
          </p:nvPr>
        </p:nvSpPr>
        <p:spPr bwMode="auto">
          <a:xfrm>
            <a:off x="4929188" y="6380163"/>
            <a:ext cx="3714750" cy="363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solidFill>
                  <a:srgbClr val="FFFFFF"/>
                </a:solidFill>
                <a:cs typeface="Arial" charset="0"/>
              </a:defRPr>
            </a:lvl1pPr>
          </a:lstStyle>
          <a:p>
            <a:pPr>
              <a:defRPr/>
            </a:pPr>
            <a:endParaRPr lang="nl-NL"/>
          </a:p>
        </p:txBody>
      </p:sp>
      <p:sp>
        <p:nvSpPr>
          <p:cNvPr id="1028" name="shpTitel"/>
          <p:cNvSpPr>
            <a:spLocks noGrp="1" noChangeArrowheads="1"/>
          </p:cNvSpPr>
          <p:nvPr>
            <p:ph type="title"/>
          </p:nvPr>
        </p:nvSpPr>
        <p:spPr bwMode="auto">
          <a:xfrm>
            <a:off x="4922838" y="2474913"/>
            <a:ext cx="3598862"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029" name="shpTekst"/>
          <p:cNvSpPr>
            <a:spLocks noGrp="1" noChangeArrowheads="1"/>
          </p:cNvSpPr>
          <p:nvPr>
            <p:ph type="body" idx="1"/>
          </p:nvPr>
        </p:nvSpPr>
        <p:spPr bwMode="auto">
          <a:xfrm>
            <a:off x="4908550" y="3511550"/>
            <a:ext cx="3598863" cy="2609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p:txBody>
      </p:sp>
      <p:graphicFrame>
        <p:nvGraphicFramePr>
          <p:cNvPr id="1030" name="Object 12"/>
          <p:cNvGraphicFramePr>
            <a:graphicFrameLocks noChangeAspect="1"/>
          </p:cNvGraphicFramePr>
          <p:nvPr/>
        </p:nvGraphicFramePr>
        <p:xfrm>
          <a:off x="0" y="0"/>
          <a:ext cx="9137650" cy="2001838"/>
        </p:xfrm>
        <a:graphic>
          <a:graphicData uri="http://schemas.openxmlformats.org/presentationml/2006/ole">
            <p:oleObj spid="_x0000_s1064" name="Photo Editor-foto" r:id="rId14" imgW="28571429" imgH="6257143" progId="">
              <p:embed/>
            </p:oleObj>
          </a:graphicData>
        </a:graphic>
      </p:graphicFrame>
    </p:spTree>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Lst>
  <p:hf hdr="0" dt="0"/>
  <p:txStyles>
    <p:titleStyle>
      <a:lvl1pPr algn="l" rtl="0" eaLnBrk="1" fontAlgn="base" hangingPunct="1">
        <a:spcBef>
          <a:spcPct val="0"/>
        </a:spcBef>
        <a:spcAft>
          <a:spcPct val="0"/>
        </a:spcAft>
        <a:defRPr sz="2600">
          <a:solidFill>
            <a:srgbClr val="FFFFFF"/>
          </a:solidFill>
          <a:latin typeface="+mj-lt"/>
          <a:ea typeface="+mj-ea"/>
          <a:cs typeface="+mj-cs"/>
        </a:defRPr>
      </a:lvl1pPr>
      <a:lvl2pPr algn="l" rtl="0" eaLnBrk="1" fontAlgn="base" hangingPunct="1">
        <a:spcBef>
          <a:spcPct val="0"/>
        </a:spcBef>
        <a:spcAft>
          <a:spcPct val="0"/>
        </a:spcAft>
        <a:defRPr sz="2600">
          <a:solidFill>
            <a:srgbClr val="FFFFFF"/>
          </a:solidFill>
          <a:latin typeface="Verdana" pitchFamily="34" charset="0"/>
        </a:defRPr>
      </a:lvl2pPr>
      <a:lvl3pPr algn="l" rtl="0" eaLnBrk="1" fontAlgn="base" hangingPunct="1">
        <a:spcBef>
          <a:spcPct val="0"/>
        </a:spcBef>
        <a:spcAft>
          <a:spcPct val="0"/>
        </a:spcAft>
        <a:defRPr sz="2600">
          <a:solidFill>
            <a:srgbClr val="FFFFFF"/>
          </a:solidFill>
          <a:latin typeface="Verdana" pitchFamily="34" charset="0"/>
        </a:defRPr>
      </a:lvl3pPr>
      <a:lvl4pPr algn="l" rtl="0" eaLnBrk="1" fontAlgn="base" hangingPunct="1">
        <a:spcBef>
          <a:spcPct val="0"/>
        </a:spcBef>
        <a:spcAft>
          <a:spcPct val="0"/>
        </a:spcAft>
        <a:defRPr sz="2600">
          <a:solidFill>
            <a:srgbClr val="FFFFFF"/>
          </a:solidFill>
          <a:latin typeface="Verdana" pitchFamily="34" charset="0"/>
        </a:defRPr>
      </a:lvl4pPr>
      <a:lvl5pPr algn="l" rtl="0" eaLnBrk="1" fontAlgn="base" hangingPunct="1">
        <a:spcBef>
          <a:spcPct val="0"/>
        </a:spcBef>
        <a:spcAft>
          <a:spcPct val="0"/>
        </a:spcAft>
        <a:defRPr sz="2600">
          <a:solidFill>
            <a:srgbClr val="FFFFFF"/>
          </a:solidFill>
          <a:latin typeface="Verdana" pitchFamily="34" charset="0"/>
        </a:defRPr>
      </a:lvl5pPr>
      <a:lvl6pPr marL="457200" algn="l" rtl="0" eaLnBrk="1" fontAlgn="base" hangingPunct="1">
        <a:spcBef>
          <a:spcPct val="0"/>
        </a:spcBef>
        <a:spcAft>
          <a:spcPct val="0"/>
        </a:spcAft>
        <a:defRPr sz="2600">
          <a:solidFill>
            <a:srgbClr val="FFFFFF"/>
          </a:solidFill>
          <a:latin typeface="Verdana" pitchFamily="34" charset="0"/>
        </a:defRPr>
      </a:lvl6pPr>
      <a:lvl7pPr marL="914400" algn="l" rtl="0" eaLnBrk="1" fontAlgn="base" hangingPunct="1">
        <a:spcBef>
          <a:spcPct val="0"/>
        </a:spcBef>
        <a:spcAft>
          <a:spcPct val="0"/>
        </a:spcAft>
        <a:defRPr sz="2600">
          <a:solidFill>
            <a:srgbClr val="FFFFFF"/>
          </a:solidFill>
          <a:latin typeface="Verdana" pitchFamily="34" charset="0"/>
        </a:defRPr>
      </a:lvl7pPr>
      <a:lvl8pPr marL="1371600" algn="l" rtl="0" eaLnBrk="1" fontAlgn="base" hangingPunct="1">
        <a:spcBef>
          <a:spcPct val="0"/>
        </a:spcBef>
        <a:spcAft>
          <a:spcPct val="0"/>
        </a:spcAft>
        <a:defRPr sz="2600">
          <a:solidFill>
            <a:srgbClr val="FFFFFF"/>
          </a:solidFill>
          <a:latin typeface="Verdana" pitchFamily="34" charset="0"/>
        </a:defRPr>
      </a:lvl8pPr>
      <a:lvl9pPr marL="1828800" algn="l" rtl="0" eaLnBrk="1" fontAlgn="base" hangingPunct="1">
        <a:spcBef>
          <a:spcPct val="0"/>
        </a:spcBef>
        <a:spcAft>
          <a:spcPct val="0"/>
        </a:spcAft>
        <a:defRPr sz="2600">
          <a:solidFill>
            <a:srgbClr val="FFFFFF"/>
          </a:solidFill>
          <a:latin typeface="Verdana" pitchFamily="34" charset="0"/>
        </a:defRPr>
      </a:lvl9pPr>
    </p:titleStyle>
    <p:bodyStyle>
      <a:lvl1pPr marL="342900" indent="-341313" algn="l" rtl="0" eaLnBrk="1" fontAlgn="base" hangingPunct="1">
        <a:spcBef>
          <a:spcPct val="20000"/>
        </a:spcBef>
        <a:spcAft>
          <a:spcPct val="0"/>
        </a:spcAft>
        <a:buFont typeface="Arial" pitchFamily="34" charset="0"/>
        <a:defRPr>
          <a:solidFill>
            <a:srgbClr val="FFFFFF"/>
          </a:solidFill>
          <a:latin typeface="+mn-lt"/>
          <a:ea typeface="+mn-ea"/>
          <a:cs typeface="+mn-cs"/>
        </a:defRPr>
      </a:lvl1pPr>
      <a:lvl2pPr marL="1588" indent="455613" algn="l" rtl="0" eaLnBrk="1" fontAlgn="base" hangingPunct="1">
        <a:spcBef>
          <a:spcPct val="20000"/>
        </a:spcBef>
        <a:spcAft>
          <a:spcPct val="0"/>
        </a:spcAft>
        <a:buFont typeface="Arial" pitchFamily="34" charset="0"/>
        <a:defRPr>
          <a:solidFill>
            <a:srgbClr val="FFFFFF"/>
          </a:solidFill>
          <a:latin typeface="+mn-lt"/>
        </a:defRPr>
      </a:lvl2pPr>
      <a:lvl3pPr marL="1588" indent="912813" algn="l" rtl="0" eaLnBrk="1" fontAlgn="base" hangingPunct="1">
        <a:spcBef>
          <a:spcPct val="20000"/>
        </a:spcBef>
        <a:spcAft>
          <a:spcPct val="0"/>
        </a:spcAft>
        <a:buFont typeface="Arial" pitchFamily="34" charset="0"/>
        <a:defRPr>
          <a:solidFill>
            <a:srgbClr val="FFFFFF"/>
          </a:solidFill>
          <a:latin typeface="+mn-lt"/>
        </a:defRPr>
      </a:lvl3pPr>
      <a:lvl4pPr marL="1588" indent="1370013" algn="l" rtl="0" eaLnBrk="1" fontAlgn="base" hangingPunct="1">
        <a:spcBef>
          <a:spcPct val="20000"/>
        </a:spcBef>
        <a:spcAft>
          <a:spcPct val="0"/>
        </a:spcAft>
        <a:buFont typeface="Arial" pitchFamily="34" charset="0"/>
        <a:defRPr>
          <a:solidFill>
            <a:srgbClr val="FFFFFF"/>
          </a:solidFill>
          <a:latin typeface="+mn-lt"/>
        </a:defRPr>
      </a:lvl4pPr>
      <a:lvl5pPr marL="1588" indent="1827213" algn="l" rtl="0" eaLnBrk="1" fontAlgn="base" hangingPunct="1">
        <a:spcBef>
          <a:spcPct val="20000"/>
        </a:spcBef>
        <a:spcAft>
          <a:spcPct val="0"/>
        </a:spcAft>
        <a:buFont typeface="Arial" pitchFamily="34" charset="0"/>
        <a:defRPr>
          <a:solidFill>
            <a:srgbClr val="FFFFFF"/>
          </a:solidFill>
          <a:latin typeface="+mn-lt"/>
        </a:defRPr>
      </a:lvl5pPr>
      <a:lvl6pPr marL="458788" algn="l" rtl="0" eaLnBrk="1" fontAlgn="base" hangingPunct="1">
        <a:spcBef>
          <a:spcPct val="20000"/>
        </a:spcBef>
        <a:spcAft>
          <a:spcPct val="0"/>
        </a:spcAft>
        <a:buFont typeface="Arial" charset="0"/>
        <a:defRPr>
          <a:solidFill>
            <a:srgbClr val="FFFFFF"/>
          </a:solidFill>
          <a:latin typeface="+mn-lt"/>
        </a:defRPr>
      </a:lvl6pPr>
      <a:lvl7pPr marL="915988" algn="l" rtl="0" eaLnBrk="1" fontAlgn="base" hangingPunct="1">
        <a:spcBef>
          <a:spcPct val="20000"/>
        </a:spcBef>
        <a:spcAft>
          <a:spcPct val="0"/>
        </a:spcAft>
        <a:buFont typeface="Arial" charset="0"/>
        <a:defRPr>
          <a:solidFill>
            <a:srgbClr val="FFFFFF"/>
          </a:solidFill>
          <a:latin typeface="+mn-lt"/>
        </a:defRPr>
      </a:lvl7pPr>
      <a:lvl8pPr marL="1373188" algn="l" rtl="0" eaLnBrk="1" fontAlgn="base" hangingPunct="1">
        <a:spcBef>
          <a:spcPct val="20000"/>
        </a:spcBef>
        <a:spcAft>
          <a:spcPct val="0"/>
        </a:spcAft>
        <a:buFont typeface="Arial" charset="0"/>
        <a:defRPr>
          <a:solidFill>
            <a:srgbClr val="FFFFFF"/>
          </a:solidFill>
          <a:latin typeface="+mn-lt"/>
        </a:defRPr>
      </a:lvl8pPr>
      <a:lvl9pPr marL="1830388" algn="l" rtl="0" eaLnBrk="1" fontAlgn="base" hangingPunct="1">
        <a:spcBef>
          <a:spcPct val="20000"/>
        </a:spcBef>
        <a:spcAft>
          <a:spcPct val="0"/>
        </a:spcAft>
        <a:buFont typeface="Arial" charset="0"/>
        <a:defRPr>
          <a:solidFill>
            <a:srgbClr val="FFFFFF"/>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hpKleurvlak"/>
          <p:cNvSpPr>
            <a:spLocks noChangeArrowheads="1"/>
          </p:cNvSpPr>
          <p:nvPr/>
        </p:nvSpPr>
        <p:spPr bwMode="auto">
          <a:xfrm>
            <a:off x="4572000" y="0"/>
            <a:ext cx="4572000" cy="6858000"/>
          </a:xfrm>
          <a:prstGeom prst="rect">
            <a:avLst/>
          </a:prstGeom>
          <a:solidFill>
            <a:srgbClr val="046F9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anchor="ctr"/>
          <a:lstStyle/>
          <a:p>
            <a:pPr algn="ctr" eaLnBrk="1" hangingPunct="1"/>
            <a:endParaRPr lang="nl-NL" sz="1800">
              <a:solidFill>
                <a:srgbClr val="FFFFFF"/>
              </a:solidFill>
            </a:endParaRPr>
          </a:p>
        </p:txBody>
      </p:sp>
      <p:pic>
        <p:nvPicPr>
          <p:cNvPr id="2051" name="shpFoto" descr="Afb_inhoud.png"/>
          <p:cNvPicPr preferRelativeResize="0">
            <a:picLocks/>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0"/>
            <a:ext cx="4572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6133" name="shpDatum"/>
          <p:cNvSpPr>
            <a:spLocks noGrp="1" noChangeArrowheads="1"/>
          </p:cNvSpPr>
          <p:nvPr>
            <p:ph type="dt" sz="half" idx="2"/>
          </p:nvPr>
        </p:nvSpPr>
        <p:spPr bwMode="auto">
          <a:xfrm>
            <a:off x="4929188" y="6380163"/>
            <a:ext cx="3714750" cy="363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solidFill>
                  <a:srgbClr val="FFFFFF"/>
                </a:solidFill>
                <a:cs typeface="Arial" charset="0"/>
              </a:defRPr>
            </a:lvl1pPr>
          </a:lstStyle>
          <a:p>
            <a:pPr>
              <a:defRPr/>
            </a:pPr>
            <a:endParaRPr lang="nl-NL"/>
          </a:p>
        </p:txBody>
      </p:sp>
      <p:sp>
        <p:nvSpPr>
          <p:cNvPr id="2053" name="shpTitel"/>
          <p:cNvSpPr>
            <a:spLocks noGrp="1" noChangeArrowheads="1"/>
          </p:cNvSpPr>
          <p:nvPr>
            <p:ph type="title"/>
          </p:nvPr>
        </p:nvSpPr>
        <p:spPr bwMode="auto">
          <a:xfrm>
            <a:off x="4929188" y="2500313"/>
            <a:ext cx="3502025" cy="571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2054" name="shpTekst"/>
          <p:cNvSpPr>
            <a:spLocks noGrp="1" noChangeArrowheads="1"/>
          </p:cNvSpPr>
          <p:nvPr>
            <p:ph type="body" idx="1"/>
          </p:nvPr>
        </p:nvSpPr>
        <p:spPr bwMode="auto">
          <a:xfrm>
            <a:off x="4943475" y="3155950"/>
            <a:ext cx="3487738" cy="305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p:txBody>
      </p:sp>
      <p:graphicFrame>
        <p:nvGraphicFramePr>
          <p:cNvPr id="2055" name="Object 10"/>
          <p:cNvGraphicFramePr>
            <a:graphicFrameLocks noChangeAspect="1"/>
          </p:cNvGraphicFramePr>
          <p:nvPr/>
        </p:nvGraphicFramePr>
        <p:xfrm>
          <a:off x="0" y="0"/>
          <a:ext cx="9137650" cy="2001838"/>
        </p:xfrm>
        <a:graphic>
          <a:graphicData uri="http://schemas.openxmlformats.org/presentationml/2006/ole">
            <p:oleObj spid="_x0000_s2089" name="Photo Editor-foto" r:id="rId15" imgW="28571429" imgH="6257143" progId="">
              <p:embed/>
            </p:oleObj>
          </a:graphicData>
        </a:graphic>
      </p:graphicFrame>
    </p:spTree>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hf hdr="0" dt="0"/>
  <p:txStyles>
    <p:titleStyle>
      <a:lvl1pPr algn="l" rtl="0" eaLnBrk="0" fontAlgn="base" hangingPunct="0">
        <a:spcBef>
          <a:spcPct val="0"/>
        </a:spcBef>
        <a:spcAft>
          <a:spcPct val="0"/>
        </a:spcAft>
        <a:defRPr sz="2600">
          <a:solidFill>
            <a:srgbClr val="FFFFFF"/>
          </a:solidFill>
          <a:latin typeface="+mj-lt"/>
          <a:ea typeface="+mj-ea"/>
          <a:cs typeface="+mj-cs"/>
        </a:defRPr>
      </a:lvl1pPr>
      <a:lvl2pPr algn="l" rtl="0" eaLnBrk="0" fontAlgn="base" hangingPunct="0">
        <a:spcBef>
          <a:spcPct val="0"/>
        </a:spcBef>
        <a:spcAft>
          <a:spcPct val="0"/>
        </a:spcAft>
        <a:defRPr sz="2600">
          <a:solidFill>
            <a:srgbClr val="FFFFFF"/>
          </a:solidFill>
          <a:latin typeface="Verdana" pitchFamily="34" charset="0"/>
        </a:defRPr>
      </a:lvl2pPr>
      <a:lvl3pPr algn="l" rtl="0" eaLnBrk="0" fontAlgn="base" hangingPunct="0">
        <a:spcBef>
          <a:spcPct val="0"/>
        </a:spcBef>
        <a:spcAft>
          <a:spcPct val="0"/>
        </a:spcAft>
        <a:defRPr sz="2600">
          <a:solidFill>
            <a:srgbClr val="FFFFFF"/>
          </a:solidFill>
          <a:latin typeface="Verdana" pitchFamily="34" charset="0"/>
        </a:defRPr>
      </a:lvl3pPr>
      <a:lvl4pPr algn="l" rtl="0" eaLnBrk="0" fontAlgn="base" hangingPunct="0">
        <a:spcBef>
          <a:spcPct val="0"/>
        </a:spcBef>
        <a:spcAft>
          <a:spcPct val="0"/>
        </a:spcAft>
        <a:defRPr sz="2600">
          <a:solidFill>
            <a:srgbClr val="FFFFFF"/>
          </a:solidFill>
          <a:latin typeface="Verdana" pitchFamily="34" charset="0"/>
        </a:defRPr>
      </a:lvl4pPr>
      <a:lvl5pPr algn="l" rtl="0" eaLnBrk="0" fontAlgn="base" hangingPunct="0">
        <a:spcBef>
          <a:spcPct val="0"/>
        </a:spcBef>
        <a:spcAft>
          <a:spcPct val="0"/>
        </a:spcAft>
        <a:defRPr sz="2600">
          <a:solidFill>
            <a:srgbClr val="FFFFFF"/>
          </a:solidFill>
          <a:latin typeface="Verdana" pitchFamily="34" charset="0"/>
        </a:defRPr>
      </a:lvl5pPr>
      <a:lvl6pPr marL="457200" algn="l" rtl="0" eaLnBrk="0" fontAlgn="base" hangingPunct="0">
        <a:spcBef>
          <a:spcPct val="0"/>
        </a:spcBef>
        <a:spcAft>
          <a:spcPct val="0"/>
        </a:spcAft>
        <a:defRPr sz="2600">
          <a:solidFill>
            <a:srgbClr val="FFFFFF"/>
          </a:solidFill>
          <a:latin typeface="Verdana" pitchFamily="34" charset="0"/>
        </a:defRPr>
      </a:lvl6pPr>
      <a:lvl7pPr marL="914400" algn="l" rtl="0" eaLnBrk="0" fontAlgn="base" hangingPunct="0">
        <a:spcBef>
          <a:spcPct val="0"/>
        </a:spcBef>
        <a:spcAft>
          <a:spcPct val="0"/>
        </a:spcAft>
        <a:defRPr sz="2600">
          <a:solidFill>
            <a:srgbClr val="FFFFFF"/>
          </a:solidFill>
          <a:latin typeface="Verdana" pitchFamily="34" charset="0"/>
        </a:defRPr>
      </a:lvl7pPr>
      <a:lvl8pPr marL="1371600" algn="l" rtl="0" eaLnBrk="0" fontAlgn="base" hangingPunct="0">
        <a:spcBef>
          <a:spcPct val="0"/>
        </a:spcBef>
        <a:spcAft>
          <a:spcPct val="0"/>
        </a:spcAft>
        <a:defRPr sz="2600">
          <a:solidFill>
            <a:srgbClr val="FFFFFF"/>
          </a:solidFill>
          <a:latin typeface="Verdana" pitchFamily="34" charset="0"/>
        </a:defRPr>
      </a:lvl8pPr>
      <a:lvl9pPr marL="1828800" algn="l" rtl="0" eaLnBrk="0" fontAlgn="base" hangingPunct="0">
        <a:spcBef>
          <a:spcPct val="0"/>
        </a:spcBef>
        <a:spcAft>
          <a:spcPct val="0"/>
        </a:spcAft>
        <a:defRPr sz="2600">
          <a:solidFill>
            <a:srgbClr val="FFFFFF"/>
          </a:solidFill>
          <a:latin typeface="Verdana" pitchFamily="34" charset="0"/>
        </a:defRPr>
      </a:lvl9pPr>
    </p:titleStyle>
    <p:bodyStyle>
      <a:lvl1pPr marL="266700" indent="-266700" algn="l" rtl="0" eaLnBrk="0" fontAlgn="base" hangingPunct="0">
        <a:spcBef>
          <a:spcPct val="0"/>
        </a:spcBef>
        <a:spcAft>
          <a:spcPct val="0"/>
        </a:spcAft>
        <a:buFont typeface="Verdana" pitchFamily="34" charset="0"/>
        <a:buAutoNum type="alphaLcPeriod"/>
        <a:defRPr>
          <a:solidFill>
            <a:srgbClr val="FFFFFF"/>
          </a:solidFill>
          <a:latin typeface="+mn-lt"/>
          <a:ea typeface="+mn-ea"/>
          <a:cs typeface="+mn-cs"/>
        </a:defRPr>
      </a:lvl1pPr>
      <a:lvl2pPr marL="800100" indent="-342900" algn="l" rtl="0" eaLnBrk="0" fontAlgn="base" hangingPunct="0">
        <a:spcBef>
          <a:spcPct val="20000"/>
        </a:spcBef>
        <a:spcAft>
          <a:spcPct val="0"/>
        </a:spcAft>
        <a:buFont typeface="Arial" pitchFamily="34" charset="0"/>
        <a:buBlip>
          <a:blip r:embed="rId16"/>
        </a:buBlip>
        <a:defRPr>
          <a:solidFill>
            <a:srgbClr val="FFFFFF"/>
          </a:solidFill>
          <a:latin typeface="+mn-lt"/>
        </a:defRPr>
      </a:lvl2pPr>
      <a:lvl3pPr marL="1311275" indent="-342900" algn="l" rtl="0" eaLnBrk="0" fontAlgn="base" hangingPunct="0">
        <a:spcBef>
          <a:spcPct val="20000"/>
        </a:spcBef>
        <a:spcAft>
          <a:spcPct val="0"/>
        </a:spcAft>
        <a:buFont typeface="Arial" pitchFamily="34" charset="0"/>
        <a:buBlip>
          <a:blip r:embed="rId17"/>
        </a:buBlip>
        <a:defRPr>
          <a:solidFill>
            <a:srgbClr val="FFFFFF"/>
          </a:solidFill>
          <a:latin typeface="+mn-lt"/>
        </a:defRPr>
      </a:lvl3pPr>
      <a:lvl4pPr marL="1833563" indent="-342900" algn="l" rtl="0" eaLnBrk="0" fontAlgn="base" hangingPunct="0">
        <a:spcBef>
          <a:spcPct val="20000"/>
        </a:spcBef>
        <a:spcAft>
          <a:spcPct val="0"/>
        </a:spcAft>
        <a:buFont typeface="Arial" pitchFamily="34" charset="0"/>
        <a:buBlip>
          <a:blip r:embed="rId18"/>
        </a:buBlip>
        <a:defRPr>
          <a:solidFill>
            <a:srgbClr val="FFFFFF"/>
          </a:solidFill>
          <a:latin typeface="+mn-lt"/>
        </a:defRPr>
      </a:lvl4pPr>
      <a:lvl5pPr marL="2355850" indent="-342900" algn="l" rtl="0" eaLnBrk="0" fontAlgn="base" hangingPunct="0">
        <a:spcBef>
          <a:spcPct val="20000"/>
        </a:spcBef>
        <a:spcAft>
          <a:spcPct val="0"/>
        </a:spcAft>
        <a:buFont typeface="Arial" pitchFamily="34" charset="0"/>
        <a:buChar char="»"/>
        <a:defRPr>
          <a:solidFill>
            <a:srgbClr val="FFFFFF"/>
          </a:solidFill>
          <a:latin typeface="+mn-lt"/>
        </a:defRPr>
      </a:lvl5pPr>
      <a:lvl6pPr marL="2813050" indent="-342900" algn="l" rtl="0" eaLnBrk="0" fontAlgn="base" hangingPunct="0">
        <a:spcBef>
          <a:spcPct val="20000"/>
        </a:spcBef>
        <a:spcAft>
          <a:spcPct val="0"/>
        </a:spcAft>
        <a:buFont typeface="Arial" charset="0"/>
        <a:buChar char="»"/>
        <a:defRPr>
          <a:solidFill>
            <a:srgbClr val="FFFFFF"/>
          </a:solidFill>
          <a:latin typeface="+mn-lt"/>
        </a:defRPr>
      </a:lvl6pPr>
      <a:lvl7pPr marL="3270250" indent="-342900" algn="l" rtl="0" eaLnBrk="0" fontAlgn="base" hangingPunct="0">
        <a:spcBef>
          <a:spcPct val="20000"/>
        </a:spcBef>
        <a:spcAft>
          <a:spcPct val="0"/>
        </a:spcAft>
        <a:buFont typeface="Arial" charset="0"/>
        <a:buChar char="»"/>
        <a:defRPr>
          <a:solidFill>
            <a:srgbClr val="FFFFFF"/>
          </a:solidFill>
          <a:latin typeface="+mn-lt"/>
        </a:defRPr>
      </a:lvl7pPr>
      <a:lvl8pPr marL="3727450" indent="-342900" algn="l" rtl="0" eaLnBrk="0" fontAlgn="base" hangingPunct="0">
        <a:spcBef>
          <a:spcPct val="20000"/>
        </a:spcBef>
        <a:spcAft>
          <a:spcPct val="0"/>
        </a:spcAft>
        <a:buFont typeface="Arial" charset="0"/>
        <a:buChar char="»"/>
        <a:defRPr>
          <a:solidFill>
            <a:srgbClr val="FFFFFF"/>
          </a:solidFill>
          <a:latin typeface="+mn-lt"/>
        </a:defRPr>
      </a:lvl8pPr>
      <a:lvl9pPr marL="4184650" indent="-342900" algn="l" rtl="0" eaLnBrk="0" fontAlgn="base" hangingPunct="0">
        <a:spcBef>
          <a:spcPct val="20000"/>
        </a:spcBef>
        <a:spcAft>
          <a:spcPct val="0"/>
        </a:spcAft>
        <a:buFont typeface="Arial" charset="0"/>
        <a:buChar char="»"/>
        <a:defRPr>
          <a:solidFill>
            <a:srgbClr val="FFFFFF"/>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shpKleurvlak"/>
          <p:cNvSpPr>
            <a:spLocks noChangeArrowheads="1"/>
          </p:cNvSpPr>
          <p:nvPr/>
        </p:nvSpPr>
        <p:spPr bwMode="auto">
          <a:xfrm>
            <a:off x="4572000" y="0"/>
            <a:ext cx="4572000" cy="6858000"/>
          </a:xfrm>
          <a:prstGeom prst="rect">
            <a:avLst/>
          </a:prstGeom>
          <a:solidFill>
            <a:srgbClr val="046F96"/>
          </a:solidFill>
          <a:ln>
            <a:noFill/>
          </a:ln>
          <a:extLst>
            <a:ext uri="{91240B29-F687-4F45-9708-019B960494DF}">
              <a14:hiddenLine xmlns:a14="http://schemas.microsoft.com/office/drawing/2010/main" xmlns="" w="25400" algn="ctr">
                <a:solidFill>
                  <a:srgbClr val="000000"/>
                </a:solidFill>
                <a:miter lim="800000"/>
                <a:headEnd/>
                <a:tailEnd/>
              </a14:hiddenLine>
            </a:ext>
          </a:extLst>
        </p:spPr>
        <p:txBody>
          <a:bodyPr anchor="ctr"/>
          <a:lstStyle/>
          <a:p>
            <a:pPr algn="ctr" eaLnBrk="1" hangingPunct="1"/>
            <a:endParaRPr lang="nl-NL" sz="1800">
              <a:solidFill>
                <a:srgbClr val="FFFFFF"/>
              </a:solidFill>
            </a:endParaRPr>
          </a:p>
        </p:txBody>
      </p:sp>
      <p:pic>
        <p:nvPicPr>
          <p:cNvPr id="3075" name="shpFoto" descr="Afb_inhoud.png"/>
          <p:cNvPicPr preferRelativeResize="0">
            <a:picLocks/>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0"/>
            <a:ext cx="4572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1253" name="shpDatum"/>
          <p:cNvSpPr>
            <a:spLocks noGrp="1" noChangeArrowheads="1"/>
          </p:cNvSpPr>
          <p:nvPr>
            <p:ph type="dt" sz="half" idx="2"/>
          </p:nvPr>
        </p:nvSpPr>
        <p:spPr bwMode="auto">
          <a:xfrm>
            <a:off x="4929188" y="6380163"/>
            <a:ext cx="3714750" cy="363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solidFill>
                  <a:srgbClr val="FFFFFF"/>
                </a:solidFill>
                <a:cs typeface="Arial" charset="0"/>
              </a:defRPr>
            </a:lvl1pPr>
          </a:lstStyle>
          <a:p>
            <a:pPr>
              <a:defRPr/>
            </a:pPr>
            <a:endParaRPr lang="nl-NL"/>
          </a:p>
        </p:txBody>
      </p:sp>
      <p:sp>
        <p:nvSpPr>
          <p:cNvPr id="3077" name="shpTitel"/>
          <p:cNvSpPr>
            <a:spLocks noGrp="1" noChangeArrowheads="1"/>
          </p:cNvSpPr>
          <p:nvPr>
            <p:ph type="title"/>
          </p:nvPr>
        </p:nvSpPr>
        <p:spPr bwMode="auto">
          <a:xfrm>
            <a:off x="4929188" y="2500313"/>
            <a:ext cx="3502025" cy="571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3078" name="shpTekst"/>
          <p:cNvSpPr>
            <a:spLocks noGrp="1" noChangeArrowheads="1"/>
          </p:cNvSpPr>
          <p:nvPr>
            <p:ph type="body" idx="1"/>
          </p:nvPr>
        </p:nvSpPr>
        <p:spPr bwMode="auto">
          <a:xfrm>
            <a:off x="4943475" y="3155950"/>
            <a:ext cx="3487738" cy="305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p:txBody>
      </p:sp>
      <p:graphicFrame>
        <p:nvGraphicFramePr>
          <p:cNvPr id="3079" name="Object 11"/>
          <p:cNvGraphicFramePr>
            <a:graphicFrameLocks noChangeAspect="1"/>
          </p:cNvGraphicFramePr>
          <p:nvPr/>
        </p:nvGraphicFramePr>
        <p:xfrm>
          <a:off x="0" y="0"/>
          <a:ext cx="9137650" cy="2001838"/>
        </p:xfrm>
        <a:graphic>
          <a:graphicData uri="http://schemas.openxmlformats.org/presentationml/2006/ole">
            <p:oleObj spid="_x0000_s3113" name="Photo Editor-foto" r:id="rId15" imgW="28571429" imgH="6257143" progId="">
              <p:embed/>
            </p:oleObj>
          </a:graphicData>
        </a:graphic>
      </p:graphicFrame>
    </p:spTree>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p:hf hdr="0" dt="0"/>
  <p:txStyles>
    <p:titleStyle>
      <a:lvl1pPr algn="l" rtl="0" eaLnBrk="0" fontAlgn="base" hangingPunct="0">
        <a:spcBef>
          <a:spcPct val="0"/>
        </a:spcBef>
        <a:spcAft>
          <a:spcPct val="0"/>
        </a:spcAft>
        <a:defRPr sz="2600">
          <a:solidFill>
            <a:srgbClr val="FFFFFF"/>
          </a:solidFill>
          <a:latin typeface="+mj-lt"/>
          <a:ea typeface="+mj-ea"/>
          <a:cs typeface="+mj-cs"/>
        </a:defRPr>
      </a:lvl1pPr>
      <a:lvl2pPr algn="l" rtl="0" eaLnBrk="0" fontAlgn="base" hangingPunct="0">
        <a:spcBef>
          <a:spcPct val="0"/>
        </a:spcBef>
        <a:spcAft>
          <a:spcPct val="0"/>
        </a:spcAft>
        <a:defRPr sz="2600">
          <a:solidFill>
            <a:srgbClr val="FFFFFF"/>
          </a:solidFill>
          <a:latin typeface="Verdana" pitchFamily="34" charset="0"/>
        </a:defRPr>
      </a:lvl2pPr>
      <a:lvl3pPr algn="l" rtl="0" eaLnBrk="0" fontAlgn="base" hangingPunct="0">
        <a:spcBef>
          <a:spcPct val="0"/>
        </a:spcBef>
        <a:spcAft>
          <a:spcPct val="0"/>
        </a:spcAft>
        <a:defRPr sz="2600">
          <a:solidFill>
            <a:srgbClr val="FFFFFF"/>
          </a:solidFill>
          <a:latin typeface="Verdana" pitchFamily="34" charset="0"/>
        </a:defRPr>
      </a:lvl3pPr>
      <a:lvl4pPr algn="l" rtl="0" eaLnBrk="0" fontAlgn="base" hangingPunct="0">
        <a:spcBef>
          <a:spcPct val="0"/>
        </a:spcBef>
        <a:spcAft>
          <a:spcPct val="0"/>
        </a:spcAft>
        <a:defRPr sz="2600">
          <a:solidFill>
            <a:srgbClr val="FFFFFF"/>
          </a:solidFill>
          <a:latin typeface="Verdana" pitchFamily="34" charset="0"/>
        </a:defRPr>
      </a:lvl4pPr>
      <a:lvl5pPr algn="l" rtl="0" eaLnBrk="0" fontAlgn="base" hangingPunct="0">
        <a:spcBef>
          <a:spcPct val="0"/>
        </a:spcBef>
        <a:spcAft>
          <a:spcPct val="0"/>
        </a:spcAft>
        <a:defRPr sz="2600">
          <a:solidFill>
            <a:srgbClr val="FFFFFF"/>
          </a:solidFill>
          <a:latin typeface="Verdana" pitchFamily="34" charset="0"/>
        </a:defRPr>
      </a:lvl5pPr>
      <a:lvl6pPr marL="457200" algn="l" rtl="0" eaLnBrk="0" fontAlgn="base" hangingPunct="0">
        <a:spcBef>
          <a:spcPct val="0"/>
        </a:spcBef>
        <a:spcAft>
          <a:spcPct val="0"/>
        </a:spcAft>
        <a:defRPr sz="2600">
          <a:solidFill>
            <a:srgbClr val="FFFFFF"/>
          </a:solidFill>
          <a:latin typeface="Verdana" pitchFamily="34" charset="0"/>
        </a:defRPr>
      </a:lvl6pPr>
      <a:lvl7pPr marL="914400" algn="l" rtl="0" eaLnBrk="0" fontAlgn="base" hangingPunct="0">
        <a:spcBef>
          <a:spcPct val="0"/>
        </a:spcBef>
        <a:spcAft>
          <a:spcPct val="0"/>
        </a:spcAft>
        <a:defRPr sz="2600">
          <a:solidFill>
            <a:srgbClr val="FFFFFF"/>
          </a:solidFill>
          <a:latin typeface="Verdana" pitchFamily="34" charset="0"/>
        </a:defRPr>
      </a:lvl7pPr>
      <a:lvl8pPr marL="1371600" algn="l" rtl="0" eaLnBrk="0" fontAlgn="base" hangingPunct="0">
        <a:spcBef>
          <a:spcPct val="0"/>
        </a:spcBef>
        <a:spcAft>
          <a:spcPct val="0"/>
        </a:spcAft>
        <a:defRPr sz="2600">
          <a:solidFill>
            <a:srgbClr val="FFFFFF"/>
          </a:solidFill>
          <a:latin typeface="Verdana" pitchFamily="34" charset="0"/>
        </a:defRPr>
      </a:lvl8pPr>
      <a:lvl9pPr marL="1828800" algn="l" rtl="0" eaLnBrk="0" fontAlgn="base" hangingPunct="0">
        <a:spcBef>
          <a:spcPct val="0"/>
        </a:spcBef>
        <a:spcAft>
          <a:spcPct val="0"/>
        </a:spcAft>
        <a:defRPr sz="2600">
          <a:solidFill>
            <a:srgbClr val="FFFFFF"/>
          </a:solidFill>
          <a:latin typeface="Verdana" pitchFamily="34" charset="0"/>
        </a:defRPr>
      </a:lvl9pPr>
    </p:titleStyle>
    <p:bodyStyle>
      <a:lvl1pPr marL="266700" indent="-266700" algn="l" rtl="0" eaLnBrk="0" fontAlgn="base" hangingPunct="0">
        <a:spcBef>
          <a:spcPct val="0"/>
        </a:spcBef>
        <a:spcAft>
          <a:spcPct val="0"/>
        </a:spcAft>
        <a:buSzPct val="80000"/>
        <a:buChar char="•"/>
        <a:defRPr>
          <a:solidFill>
            <a:srgbClr val="FFFFFF"/>
          </a:solidFill>
          <a:latin typeface="+mn-lt"/>
          <a:ea typeface="+mn-ea"/>
          <a:cs typeface="+mn-cs"/>
        </a:defRPr>
      </a:lvl1pPr>
      <a:lvl2pPr marL="884238" indent="-342900" algn="l" rtl="0" eaLnBrk="0" fontAlgn="base" hangingPunct="0">
        <a:spcBef>
          <a:spcPct val="20000"/>
        </a:spcBef>
        <a:spcAft>
          <a:spcPct val="0"/>
        </a:spcAft>
        <a:buFont typeface="Arial" pitchFamily="34" charset="0"/>
        <a:buBlip>
          <a:blip r:embed="rId16"/>
        </a:buBlip>
        <a:defRPr>
          <a:solidFill>
            <a:srgbClr val="FFFFFF"/>
          </a:solidFill>
          <a:latin typeface="+mn-lt"/>
        </a:defRPr>
      </a:lvl2pPr>
      <a:lvl3pPr marL="1406525" indent="-342900" algn="l" rtl="0" eaLnBrk="0" fontAlgn="base" hangingPunct="0">
        <a:spcBef>
          <a:spcPct val="20000"/>
        </a:spcBef>
        <a:spcAft>
          <a:spcPct val="0"/>
        </a:spcAft>
        <a:buFont typeface="Arial" pitchFamily="34" charset="0"/>
        <a:buBlip>
          <a:blip r:embed="rId17"/>
        </a:buBlip>
        <a:defRPr>
          <a:solidFill>
            <a:srgbClr val="FFFFFF"/>
          </a:solidFill>
          <a:latin typeface="+mn-lt"/>
        </a:defRPr>
      </a:lvl3pPr>
      <a:lvl4pPr marL="1928813" indent="-342900" algn="l" rtl="0" eaLnBrk="0" fontAlgn="base" hangingPunct="0">
        <a:spcBef>
          <a:spcPct val="20000"/>
        </a:spcBef>
        <a:spcAft>
          <a:spcPct val="0"/>
        </a:spcAft>
        <a:buFont typeface="Arial" pitchFamily="34" charset="0"/>
        <a:buBlip>
          <a:blip r:embed="rId18"/>
        </a:buBlip>
        <a:defRPr>
          <a:solidFill>
            <a:srgbClr val="FFFFFF"/>
          </a:solidFill>
          <a:latin typeface="+mn-lt"/>
        </a:defRPr>
      </a:lvl4pPr>
      <a:lvl5pPr marL="2451100" indent="-342900" algn="l" rtl="0" eaLnBrk="0" fontAlgn="base" hangingPunct="0">
        <a:spcBef>
          <a:spcPct val="20000"/>
        </a:spcBef>
        <a:spcAft>
          <a:spcPct val="0"/>
        </a:spcAft>
        <a:buFont typeface="Arial" pitchFamily="34" charset="0"/>
        <a:buChar char="»"/>
        <a:defRPr>
          <a:solidFill>
            <a:srgbClr val="FFFFFF"/>
          </a:solidFill>
          <a:latin typeface="+mn-lt"/>
        </a:defRPr>
      </a:lvl5pPr>
      <a:lvl6pPr marL="2908300" indent="-342900" algn="l" rtl="0" eaLnBrk="0" fontAlgn="base" hangingPunct="0">
        <a:spcBef>
          <a:spcPct val="20000"/>
        </a:spcBef>
        <a:spcAft>
          <a:spcPct val="0"/>
        </a:spcAft>
        <a:buFont typeface="Arial" charset="0"/>
        <a:buChar char="»"/>
        <a:defRPr>
          <a:solidFill>
            <a:srgbClr val="FFFFFF"/>
          </a:solidFill>
          <a:latin typeface="+mn-lt"/>
        </a:defRPr>
      </a:lvl6pPr>
      <a:lvl7pPr marL="3365500" indent="-342900" algn="l" rtl="0" eaLnBrk="0" fontAlgn="base" hangingPunct="0">
        <a:spcBef>
          <a:spcPct val="20000"/>
        </a:spcBef>
        <a:spcAft>
          <a:spcPct val="0"/>
        </a:spcAft>
        <a:buFont typeface="Arial" charset="0"/>
        <a:buChar char="»"/>
        <a:defRPr>
          <a:solidFill>
            <a:srgbClr val="FFFFFF"/>
          </a:solidFill>
          <a:latin typeface="+mn-lt"/>
        </a:defRPr>
      </a:lvl7pPr>
      <a:lvl8pPr marL="3822700" indent="-342900" algn="l" rtl="0" eaLnBrk="0" fontAlgn="base" hangingPunct="0">
        <a:spcBef>
          <a:spcPct val="20000"/>
        </a:spcBef>
        <a:spcAft>
          <a:spcPct val="0"/>
        </a:spcAft>
        <a:buFont typeface="Arial" charset="0"/>
        <a:buChar char="»"/>
        <a:defRPr>
          <a:solidFill>
            <a:srgbClr val="FFFFFF"/>
          </a:solidFill>
          <a:latin typeface="+mn-lt"/>
        </a:defRPr>
      </a:lvl8pPr>
      <a:lvl9pPr marL="4279900" indent="-342900" algn="l" rtl="0" eaLnBrk="0" fontAlgn="base" hangingPunct="0">
        <a:spcBef>
          <a:spcPct val="20000"/>
        </a:spcBef>
        <a:spcAft>
          <a:spcPct val="0"/>
        </a:spcAft>
        <a:buFont typeface="Arial" charset="0"/>
        <a:buChar char="»"/>
        <a:defRPr>
          <a:solidFill>
            <a:srgbClr val="FFFFFF"/>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shpVoettekst"/>
          <p:cNvSpPr>
            <a:spLocks noGrp="1" noChangeArrowheads="1"/>
          </p:cNvSpPr>
          <p:nvPr>
            <p:ph type="title"/>
          </p:nvPr>
        </p:nvSpPr>
        <p:spPr bwMode="auto">
          <a:xfrm>
            <a:off x="366713" y="1233488"/>
            <a:ext cx="8169275"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4099" name="shpPagina"/>
          <p:cNvSpPr>
            <a:spLocks noGrp="1" noChangeArrowheads="1"/>
          </p:cNvSpPr>
          <p:nvPr>
            <p:ph type="body" idx="1"/>
          </p:nvPr>
        </p:nvSpPr>
        <p:spPr bwMode="auto">
          <a:xfrm>
            <a:off x="366713" y="1798638"/>
            <a:ext cx="8169275" cy="435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p:txBody>
      </p:sp>
      <p:sp>
        <p:nvSpPr>
          <p:cNvPr id="11" name="shpTitel"/>
          <p:cNvSpPr>
            <a:spLocks noGrp="1" noChangeArrowheads="1"/>
          </p:cNvSpPr>
          <p:nvPr>
            <p:ph type="dt" sz="half" idx="2"/>
          </p:nvPr>
        </p:nvSpPr>
        <p:spPr bwMode="auto">
          <a:xfrm>
            <a:off x="4483100" y="6538913"/>
            <a:ext cx="4156075" cy="3159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smtClean="0">
                <a:solidFill>
                  <a:srgbClr val="FFFFFF"/>
                </a:solidFill>
                <a:cs typeface="Arial" charset="0"/>
              </a:defRPr>
            </a:lvl1pPr>
          </a:lstStyle>
          <a:p>
            <a:pPr>
              <a:defRPr/>
            </a:pPr>
            <a:endParaRPr lang="nl-NL"/>
          </a:p>
        </p:txBody>
      </p:sp>
      <p:sp>
        <p:nvSpPr>
          <p:cNvPr id="12" name="shpKleurvlakBoven"/>
          <p:cNvSpPr>
            <a:spLocks noGrp="1" noChangeArrowheads="1"/>
          </p:cNvSpPr>
          <p:nvPr>
            <p:ph type="ftr" sz="quarter" idx="3"/>
          </p:nvPr>
        </p:nvSpPr>
        <p:spPr bwMode="auto">
          <a:xfrm>
            <a:off x="4476750" y="6369050"/>
            <a:ext cx="4164013" cy="2841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smtClean="0">
                <a:solidFill>
                  <a:srgbClr val="FFFFFF"/>
                </a:solidFill>
                <a:cs typeface="Arial" charset="0"/>
              </a:defRPr>
            </a:lvl1pPr>
          </a:lstStyle>
          <a:p>
            <a:pPr>
              <a:defRPr/>
            </a:pPr>
            <a:endParaRPr lang="nl-NL"/>
          </a:p>
        </p:txBody>
      </p:sp>
      <p:sp>
        <p:nvSpPr>
          <p:cNvPr id="13" name="shpBeeldmerk"/>
          <p:cNvSpPr>
            <a:spLocks noGrp="1" noChangeArrowheads="1"/>
          </p:cNvSpPr>
          <p:nvPr>
            <p:ph type="sldNum" sz="quarter" idx="4"/>
          </p:nvPr>
        </p:nvSpPr>
        <p:spPr bwMode="auto">
          <a:xfrm>
            <a:off x="387350" y="6362700"/>
            <a:ext cx="712788" cy="3635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smtClean="0">
                <a:solidFill>
                  <a:srgbClr val="FFFFFF"/>
                </a:solidFill>
                <a:cs typeface="Arial" charset="0"/>
              </a:defRPr>
            </a:lvl1pPr>
          </a:lstStyle>
          <a:p>
            <a:pPr>
              <a:defRPr/>
            </a:pPr>
            <a:fld id="{F47E66ED-4011-49D9-B099-385090212163}"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Lst>
  <p:hf hdr="0" ftr="0" dt="0"/>
  <p:txStyles>
    <p:titleStyle>
      <a:lvl1pPr algn="l" rtl="0" eaLnBrk="0" fontAlgn="base" hangingPunct="0">
        <a:spcBef>
          <a:spcPct val="0"/>
        </a:spcBef>
        <a:spcAft>
          <a:spcPct val="0"/>
        </a:spcAft>
        <a:defRPr sz="2600" kern="1200">
          <a:solidFill>
            <a:srgbClr val="046F96"/>
          </a:solidFill>
          <a:latin typeface="Arial" pitchFamily="34" charset="0"/>
          <a:ea typeface="+mj-ea"/>
          <a:cs typeface="+mj-cs"/>
        </a:defRPr>
      </a:lvl1pPr>
      <a:lvl2pPr algn="l" rtl="0" eaLnBrk="0" fontAlgn="base" hangingPunct="0">
        <a:spcBef>
          <a:spcPct val="0"/>
        </a:spcBef>
        <a:spcAft>
          <a:spcPct val="0"/>
        </a:spcAft>
        <a:defRPr sz="2600">
          <a:solidFill>
            <a:srgbClr val="046F96"/>
          </a:solidFill>
          <a:latin typeface="Arial" pitchFamily="34" charset="0"/>
          <a:ea typeface="Verdana" pitchFamily="34" charset="0"/>
          <a:cs typeface="Verdana" pitchFamily="34" charset="0"/>
        </a:defRPr>
      </a:lvl2pPr>
      <a:lvl3pPr algn="l" rtl="0" eaLnBrk="0" fontAlgn="base" hangingPunct="0">
        <a:spcBef>
          <a:spcPct val="0"/>
        </a:spcBef>
        <a:spcAft>
          <a:spcPct val="0"/>
        </a:spcAft>
        <a:defRPr sz="2600">
          <a:solidFill>
            <a:srgbClr val="046F96"/>
          </a:solidFill>
          <a:latin typeface="Arial" pitchFamily="34" charset="0"/>
          <a:ea typeface="Verdana" pitchFamily="34" charset="0"/>
          <a:cs typeface="Verdana" pitchFamily="34" charset="0"/>
        </a:defRPr>
      </a:lvl3pPr>
      <a:lvl4pPr algn="l" rtl="0" eaLnBrk="0" fontAlgn="base" hangingPunct="0">
        <a:spcBef>
          <a:spcPct val="0"/>
        </a:spcBef>
        <a:spcAft>
          <a:spcPct val="0"/>
        </a:spcAft>
        <a:defRPr sz="2600">
          <a:solidFill>
            <a:srgbClr val="046F96"/>
          </a:solidFill>
          <a:latin typeface="Arial" pitchFamily="34" charset="0"/>
          <a:ea typeface="Verdana" pitchFamily="34" charset="0"/>
          <a:cs typeface="Verdana" pitchFamily="34" charset="0"/>
        </a:defRPr>
      </a:lvl4pPr>
      <a:lvl5pPr algn="l" rtl="0" eaLnBrk="0" fontAlgn="base" hangingPunct="0">
        <a:spcBef>
          <a:spcPct val="0"/>
        </a:spcBef>
        <a:spcAft>
          <a:spcPct val="0"/>
        </a:spcAft>
        <a:defRPr sz="2600">
          <a:solidFill>
            <a:srgbClr val="046F96"/>
          </a:solidFill>
          <a:latin typeface="Arial" pitchFamily="34" charset="0"/>
          <a:ea typeface="Verdana" pitchFamily="34" charset="0"/>
          <a:cs typeface="Verdana" pitchFamily="34" charset="0"/>
        </a:defRPr>
      </a:lvl5pPr>
      <a:lvl6pPr marL="4572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pitchFamily="34" charset="0"/>
        <a:defRPr kern="1200">
          <a:solidFill>
            <a:srgbClr val="000000"/>
          </a:solidFill>
          <a:latin typeface="Arial" pitchFamily="34" charset="0"/>
          <a:ea typeface="+mn-ea"/>
          <a:cs typeface="+mn-cs"/>
        </a:defRPr>
      </a:lvl1pPr>
      <a:lvl2pPr marL="152400" indent="-150813" algn="l" rtl="0" eaLnBrk="0" fontAlgn="base" hangingPunct="0">
        <a:spcBef>
          <a:spcPct val="20000"/>
        </a:spcBef>
        <a:spcAft>
          <a:spcPct val="0"/>
        </a:spcAft>
        <a:buFont typeface="Arial" pitchFamily="34" charset="0"/>
        <a:buBlip>
          <a:blip r:embed="rId6"/>
        </a:buBlip>
        <a:defRPr kern="1200">
          <a:solidFill>
            <a:srgbClr val="000000"/>
          </a:solidFill>
          <a:latin typeface="Arial" pitchFamily="34" charset="0"/>
          <a:ea typeface="+mn-ea"/>
          <a:cs typeface="+mn-cs"/>
        </a:defRPr>
      </a:lvl2pPr>
      <a:lvl3pPr marL="406400" indent="-252413" algn="l" rtl="0" eaLnBrk="0" fontAlgn="base" hangingPunct="0">
        <a:spcBef>
          <a:spcPct val="20000"/>
        </a:spcBef>
        <a:spcAft>
          <a:spcPct val="0"/>
        </a:spcAft>
        <a:buFont typeface="Arial" pitchFamily="34" charset="0"/>
        <a:buBlip>
          <a:blip r:embed="rId7"/>
        </a:buBlip>
        <a:defRPr kern="1200">
          <a:solidFill>
            <a:srgbClr val="000000"/>
          </a:solidFill>
          <a:latin typeface="Arial" pitchFamily="34" charset="0"/>
          <a:ea typeface="+mn-ea"/>
          <a:cs typeface="+mn-cs"/>
        </a:defRPr>
      </a:lvl3pPr>
      <a:lvl4pPr marL="633413" indent="-225425" algn="l" rtl="0" eaLnBrk="0" fontAlgn="base" hangingPunct="0">
        <a:spcBef>
          <a:spcPct val="20000"/>
        </a:spcBef>
        <a:spcAft>
          <a:spcPct val="0"/>
        </a:spcAft>
        <a:buFont typeface="Arial" pitchFamily="34" charset="0"/>
        <a:buBlip>
          <a:blip r:embed="rId8"/>
        </a:buBlip>
        <a:defRPr kern="1200">
          <a:solidFill>
            <a:srgbClr val="000000"/>
          </a:solidFill>
          <a:latin typeface="Arial" pitchFamily="34" charset="0"/>
          <a:ea typeface="+mn-ea"/>
          <a:cs typeface="+mn-cs"/>
        </a:defRPr>
      </a:lvl4pPr>
      <a:lvl5pPr marL="811213" indent="-176213"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hyperlink" Target="http://www.mobiel-erfgoed.nl/" TargetMode="Externa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hyperlink" Target="http://www.cultureelerfgoed.nl/" TargetMode="External"/><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hyperlink" Target="http://cultureelerfgoed.nl/nieuws/brief-minister-bussemaker-over-de-erfgoedwet-naar-tweede-kamer" TargetMode="External"/><Relationship Id="rId2" Type="http://schemas.openxmlformats.org/officeDocument/2006/relationships/hyperlink" Target="http://debatgemist.tweedekamer.nl/debatten/erfgoedwet" TargetMode="Externa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Erfgoedwet</a:t>
            </a:r>
            <a:endParaRPr lang="nl-NL" dirty="0"/>
          </a:p>
        </p:txBody>
      </p:sp>
      <p:sp>
        <p:nvSpPr>
          <p:cNvPr id="3" name="Ondertitel 2"/>
          <p:cNvSpPr>
            <a:spLocks noGrp="1"/>
          </p:cNvSpPr>
          <p:nvPr>
            <p:ph type="subTitle" idx="1"/>
          </p:nvPr>
        </p:nvSpPr>
        <p:spPr/>
        <p:txBody>
          <a:bodyPr>
            <a:normAutofit lnSpcReduction="10000"/>
          </a:bodyPr>
          <a:lstStyle/>
          <a:p>
            <a:r>
              <a:rPr lang="nl-NL" dirty="0" smtClean="0"/>
              <a:t>Roma-bijeenkomst</a:t>
            </a:r>
          </a:p>
          <a:p>
            <a:r>
              <a:rPr lang="nl-NL" sz="1200" dirty="0" smtClean="0"/>
              <a:t>18 juni 2015</a:t>
            </a:r>
          </a:p>
          <a:p>
            <a:endParaRPr lang="nl-NL" dirty="0"/>
          </a:p>
          <a:p>
            <a:r>
              <a:rPr lang="nl-NL" sz="1300" dirty="0" smtClean="0"/>
              <a:t>Marjolein Verschuur – Adviseur archeologie</a:t>
            </a:r>
          </a:p>
          <a:p>
            <a:r>
              <a:rPr lang="nl-NL" sz="1300" dirty="0" smtClean="0"/>
              <a:t>Gerda de Bruijn – Senior beleidsmedewerker </a:t>
            </a:r>
            <a:endParaRPr lang="nl-NL" sz="13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1800" b="1" dirty="0">
                <a:solidFill>
                  <a:schemeClr val="tx1"/>
                </a:solidFill>
              </a:rPr>
              <a:t>Kamerdebat </a:t>
            </a:r>
            <a:r>
              <a:rPr lang="nl-NL" sz="1800" b="1" dirty="0" smtClean="0">
                <a:solidFill>
                  <a:schemeClr val="tx1"/>
                </a:solidFill>
              </a:rPr>
              <a:t>2 en 16  </a:t>
            </a:r>
            <a:r>
              <a:rPr lang="nl-NL" sz="1800" b="1" dirty="0">
                <a:solidFill>
                  <a:schemeClr val="tx1"/>
                </a:solidFill>
              </a:rPr>
              <a:t>juni 2015 </a:t>
            </a:r>
            <a:endParaRPr lang="nl-NL" sz="1800" dirty="0"/>
          </a:p>
        </p:txBody>
      </p:sp>
      <p:sp>
        <p:nvSpPr>
          <p:cNvPr id="3" name="Tijdelijke aanduiding voor inhoud 2"/>
          <p:cNvSpPr>
            <a:spLocks noGrp="1"/>
          </p:cNvSpPr>
          <p:nvPr>
            <p:ph idx="1"/>
          </p:nvPr>
        </p:nvSpPr>
        <p:spPr/>
        <p:txBody>
          <a:bodyPr/>
          <a:lstStyle/>
          <a:p>
            <a:r>
              <a:rPr lang="nl-NL" i="1" dirty="0" smtClean="0"/>
              <a:t>Vervreemdingsprocedure cultuurgoederen</a:t>
            </a:r>
          </a:p>
          <a:p>
            <a:pPr marL="285750" indent="-285750">
              <a:buFont typeface="Arial" panose="020B0604020202020204" pitchFamily="34" charset="0"/>
              <a:buChar char="•"/>
            </a:pPr>
            <a:r>
              <a:rPr lang="nl-NL" dirty="0" smtClean="0"/>
              <a:t>Voor overheden en publiekrechtelijke rechtspersonen (universiteiten/waterschappen)</a:t>
            </a:r>
          </a:p>
          <a:p>
            <a:pPr marL="285750" indent="-285750">
              <a:buFont typeface="Arial" panose="020B0604020202020204" pitchFamily="34" charset="0"/>
              <a:buChar char="•"/>
            </a:pPr>
            <a:r>
              <a:rPr lang="nl-NL" dirty="0" smtClean="0"/>
              <a:t>Kenbaarheid en vastgelegde inspraak</a:t>
            </a:r>
          </a:p>
          <a:p>
            <a:pPr marL="285750" indent="-285750">
              <a:buFont typeface="Arial" panose="020B0604020202020204" pitchFamily="34" charset="0"/>
              <a:buChar char="•"/>
            </a:pPr>
            <a:r>
              <a:rPr lang="nl-NL" dirty="0" smtClean="0"/>
              <a:t>Voorkomen van te makkelijk wegdoen van cultuurgoed</a:t>
            </a:r>
          </a:p>
          <a:p>
            <a:pPr marL="285750" indent="-285750">
              <a:buFont typeface="Arial" panose="020B0604020202020204" pitchFamily="34" charset="0"/>
              <a:buChar char="•"/>
            </a:pPr>
            <a:endParaRPr lang="nl-NL" dirty="0"/>
          </a:p>
          <a:p>
            <a:r>
              <a:rPr lang="nl-NL" i="1" dirty="0" smtClean="0"/>
              <a:t>Interieurs/Ensembles</a:t>
            </a:r>
          </a:p>
          <a:p>
            <a:pPr marL="342900" indent="-342900">
              <a:buFont typeface="Arial" panose="020B0604020202020204" pitchFamily="34" charset="0"/>
              <a:buChar char="•"/>
            </a:pPr>
            <a:r>
              <a:rPr lang="nl-NL" dirty="0" smtClean="0"/>
              <a:t>Wettelijke erkenning van combi rijksmonument en cultuurgoed als ensemble. Maar geen verdere gevolgen voor vergunningverlening.</a:t>
            </a:r>
          </a:p>
          <a:p>
            <a:pPr marL="342900" indent="-342900">
              <a:buFont typeface="Arial" panose="020B0604020202020204" pitchFamily="34" charset="0"/>
              <a:buChar char="•"/>
            </a:pPr>
            <a:r>
              <a:rPr lang="nl-NL" dirty="0" smtClean="0"/>
              <a:t>Attentiewaarde </a:t>
            </a:r>
          </a:p>
          <a:p>
            <a:pPr marL="342900" indent="-342900">
              <a:buFont typeface="Arial" panose="020B0604020202020204" pitchFamily="34" charset="0"/>
              <a:buChar char="•"/>
            </a:pPr>
            <a:r>
              <a:rPr lang="nl-NL" dirty="0" smtClean="0"/>
              <a:t>Belang Interieurprogramma</a:t>
            </a:r>
          </a:p>
          <a:p>
            <a:endParaRPr lang="nl-NL" dirty="0"/>
          </a:p>
        </p:txBody>
      </p:sp>
      <p:sp>
        <p:nvSpPr>
          <p:cNvPr id="4" name="Tijdelijke aanduiding voor dianummer 3"/>
          <p:cNvSpPr>
            <a:spLocks noGrp="1"/>
          </p:cNvSpPr>
          <p:nvPr>
            <p:ph type="sldNum" sz="quarter" idx="12"/>
          </p:nvPr>
        </p:nvSpPr>
        <p:spPr/>
        <p:txBody>
          <a:bodyPr/>
          <a:lstStyle/>
          <a:p>
            <a:pPr>
              <a:defRPr/>
            </a:pPr>
            <a:fld id="{2E578479-F54B-473D-AB9A-037281976AA8}" type="slidenum">
              <a:rPr lang="nl-NL" smtClean="0"/>
              <a:pPr>
                <a:defRPr/>
              </a:pPr>
              <a:t>10</a:t>
            </a:fld>
            <a:endParaRPr lang="nl-NL"/>
          </a:p>
        </p:txBody>
      </p:sp>
    </p:spTree>
    <p:extLst>
      <p:ext uri="{BB962C8B-B14F-4D97-AF65-F5344CB8AC3E}">
        <p14:creationId xmlns:p14="http://schemas.microsoft.com/office/powerpoint/2010/main" xmlns="" val="3113540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1800" b="1" dirty="0">
                <a:solidFill>
                  <a:schemeClr val="tx1"/>
                </a:solidFill>
              </a:rPr>
              <a:t>Kamerdebat </a:t>
            </a:r>
            <a:r>
              <a:rPr lang="nl-NL" sz="1800" b="1">
                <a:solidFill>
                  <a:schemeClr val="tx1"/>
                </a:solidFill>
              </a:rPr>
              <a:t>2 </a:t>
            </a:r>
            <a:r>
              <a:rPr lang="nl-NL" sz="1800" b="1" smtClean="0">
                <a:solidFill>
                  <a:schemeClr val="tx1"/>
                </a:solidFill>
              </a:rPr>
              <a:t>en 16 juni </a:t>
            </a:r>
            <a:r>
              <a:rPr lang="nl-NL" sz="1800" b="1" dirty="0">
                <a:solidFill>
                  <a:schemeClr val="tx1"/>
                </a:solidFill>
              </a:rPr>
              <a:t>2015 </a:t>
            </a:r>
            <a:endParaRPr lang="nl-NL" sz="1800" dirty="0"/>
          </a:p>
        </p:txBody>
      </p:sp>
      <p:sp>
        <p:nvSpPr>
          <p:cNvPr id="3" name="Tijdelijke aanduiding voor inhoud 2"/>
          <p:cNvSpPr>
            <a:spLocks noGrp="1"/>
          </p:cNvSpPr>
          <p:nvPr>
            <p:ph idx="1"/>
          </p:nvPr>
        </p:nvSpPr>
        <p:spPr/>
        <p:txBody>
          <a:bodyPr/>
          <a:lstStyle/>
          <a:p>
            <a:r>
              <a:rPr lang="nl-NL" i="1" dirty="0" smtClean="0"/>
              <a:t>Instandhoudingsplicht</a:t>
            </a:r>
          </a:p>
          <a:p>
            <a:pPr marL="285750" indent="-285750">
              <a:buFont typeface="Arial" panose="020B0604020202020204" pitchFamily="34" charset="0"/>
              <a:buChar char="•"/>
            </a:pPr>
            <a:r>
              <a:rPr lang="nl-NL" dirty="0" smtClean="0"/>
              <a:t>Codificatie van bestaande jurisprudentie tegen actieve en passieve verwaarlozing. </a:t>
            </a:r>
          </a:p>
          <a:p>
            <a:pPr marL="285750" indent="-285750">
              <a:buFont typeface="Arial" panose="020B0604020202020204" pitchFamily="34" charset="0"/>
              <a:buChar char="•"/>
            </a:pPr>
            <a:r>
              <a:rPr lang="nl-NL" dirty="0" smtClean="0"/>
              <a:t>Waarschijnlijk ook in Omgevingswet</a:t>
            </a:r>
          </a:p>
          <a:p>
            <a:endParaRPr lang="nl-NL" dirty="0"/>
          </a:p>
          <a:p>
            <a:r>
              <a:rPr lang="nl-NL" i="1" dirty="0" smtClean="0"/>
              <a:t>Mobiel Erfgoed</a:t>
            </a:r>
          </a:p>
          <a:p>
            <a:pPr marL="285750" indent="-285750">
              <a:buFont typeface="Arial" panose="020B0604020202020204" pitchFamily="34" charset="0"/>
              <a:buChar char="•"/>
            </a:pPr>
            <a:r>
              <a:rPr lang="nl-NL" dirty="0" smtClean="0"/>
              <a:t>Erkenning door toonbeeldenlijst en inventarisatie knelpunten</a:t>
            </a:r>
          </a:p>
          <a:p>
            <a:pPr marL="285750" indent="-285750">
              <a:buFont typeface="Arial" panose="020B0604020202020204" pitchFamily="34" charset="0"/>
              <a:buChar char="•"/>
            </a:pPr>
            <a:r>
              <a:rPr lang="nl-NL" dirty="0" smtClean="0">
                <a:hlinkClick r:id="rId2"/>
              </a:rPr>
              <a:t>24 juni Nationaal Congres Mobiel Erfgoed</a:t>
            </a:r>
            <a:endParaRPr lang="nl-NL" dirty="0" smtClean="0"/>
          </a:p>
          <a:p>
            <a:endParaRPr lang="nl-NL" dirty="0"/>
          </a:p>
          <a:p>
            <a:r>
              <a:rPr lang="nl-NL" i="1" dirty="0" smtClean="0"/>
              <a:t>Erfgoedverordening</a:t>
            </a:r>
          </a:p>
          <a:p>
            <a:pPr marL="285750" indent="-285750">
              <a:buFont typeface="Arial" panose="020B0604020202020204" pitchFamily="34" charset="0"/>
              <a:buChar char="•"/>
            </a:pPr>
            <a:r>
              <a:rPr lang="nl-NL" dirty="0" smtClean="0"/>
              <a:t>Mogelijkheid voor speciale gemeentelijke en provinciale erfgoedverordening (ook roerende goederen)</a:t>
            </a:r>
          </a:p>
          <a:p>
            <a:pPr marL="285750" indent="-285750">
              <a:buFont typeface="Arial" panose="020B0604020202020204" pitchFamily="34" charset="0"/>
              <a:buChar char="•"/>
            </a:pPr>
            <a:endParaRPr lang="nl-NL" dirty="0"/>
          </a:p>
          <a:p>
            <a:endParaRPr lang="nl-NL" dirty="0" smtClean="0"/>
          </a:p>
          <a:p>
            <a:endParaRPr lang="nl-NL" dirty="0"/>
          </a:p>
        </p:txBody>
      </p:sp>
      <p:sp>
        <p:nvSpPr>
          <p:cNvPr id="4" name="Tijdelijke aanduiding voor dianummer 3"/>
          <p:cNvSpPr>
            <a:spLocks noGrp="1"/>
          </p:cNvSpPr>
          <p:nvPr>
            <p:ph type="sldNum" sz="quarter" idx="12"/>
          </p:nvPr>
        </p:nvSpPr>
        <p:spPr/>
        <p:txBody>
          <a:bodyPr/>
          <a:lstStyle/>
          <a:p>
            <a:pPr>
              <a:defRPr/>
            </a:pPr>
            <a:fld id="{2E578479-F54B-473D-AB9A-037281976AA8}" type="slidenum">
              <a:rPr lang="nl-NL" smtClean="0"/>
              <a:pPr>
                <a:defRPr/>
              </a:pPr>
              <a:t>11</a:t>
            </a:fld>
            <a:endParaRPr lang="nl-NL"/>
          </a:p>
        </p:txBody>
      </p:sp>
    </p:spTree>
    <p:extLst>
      <p:ext uri="{BB962C8B-B14F-4D97-AF65-F5344CB8AC3E}">
        <p14:creationId xmlns:p14="http://schemas.microsoft.com/office/powerpoint/2010/main" xmlns="" val="809229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hpBeeldmerk"/>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600">
                <a:solidFill>
                  <a:srgbClr val="000000"/>
                </a:solidFill>
                <a:latin typeface="Verdana" pitchFamily="34" charset="0"/>
                <a:cs typeface="Arial" pitchFamily="34" charset="0"/>
              </a:defRPr>
            </a:lvl1pPr>
            <a:lvl2pPr marL="742950" indent="-285750">
              <a:defRPr sz="2600">
                <a:solidFill>
                  <a:srgbClr val="000000"/>
                </a:solidFill>
                <a:latin typeface="Verdana" pitchFamily="34" charset="0"/>
                <a:cs typeface="Arial" pitchFamily="34" charset="0"/>
              </a:defRPr>
            </a:lvl2pPr>
            <a:lvl3pPr marL="1143000" indent="-228600">
              <a:defRPr sz="2600">
                <a:solidFill>
                  <a:srgbClr val="000000"/>
                </a:solidFill>
                <a:latin typeface="Verdana" pitchFamily="34" charset="0"/>
                <a:cs typeface="Arial" pitchFamily="34" charset="0"/>
              </a:defRPr>
            </a:lvl3pPr>
            <a:lvl4pPr marL="1600200" indent="-228600">
              <a:defRPr sz="2600">
                <a:solidFill>
                  <a:srgbClr val="000000"/>
                </a:solidFill>
                <a:latin typeface="Verdana" pitchFamily="34" charset="0"/>
                <a:cs typeface="Arial" pitchFamily="34" charset="0"/>
              </a:defRPr>
            </a:lvl4pPr>
            <a:lvl5pPr marL="2057400" indent="-228600">
              <a:defRPr sz="2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2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2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2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2600">
                <a:solidFill>
                  <a:srgbClr val="000000"/>
                </a:solidFill>
                <a:latin typeface="Verdana" pitchFamily="34" charset="0"/>
                <a:cs typeface="Arial" pitchFamily="34" charset="0"/>
              </a:defRPr>
            </a:lvl9pPr>
          </a:lstStyle>
          <a:p>
            <a:fld id="{F785D89C-B653-4A60-B911-CA092DD6BEC3}" type="slidenum">
              <a:rPr lang="nl-NL" sz="1000">
                <a:solidFill>
                  <a:srgbClr val="FFFFFF"/>
                </a:solidFill>
              </a:rPr>
              <a:pPr/>
              <a:t>12</a:t>
            </a:fld>
            <a:endParaRPr lang="nl-NL" sz="1000">
              <a:solidFill>
                <a:srgbClr val="FFFFFF"/>
              </a:solidFill>
            </a:endParaRPr>
          </a:p>
        </p:txBody>
      </p:sp>
      <p:sp>
        <p:nvSpPr>
          <p:cNvPr id="16387" name="Rectangle 2"/>
          <p:cNvSpPr>
            <a:spLocks noGrp="1" noChangeArrowheads="1"/>
          </p:cNvSpPr>
          <p:nvPr>
            <p:ph type="title" idx="4294967295"/>
          </p:nvPr>
        </p:nvSpPr>
        <p:spPr>
          <a:xfrm flipH="1" flipV="1">
            <a:off x="8428038" y="1804988"/>
            <a:ext cx="61912" cy="66675"/>
          </a:xfrm>
        </p:spPr>
        <p:txBody>
          <a:bodyPr/>
          <a:lstStyle/>
          <a:p>
            <a:endParaRPr lang="en-US" sz="2200" dirty="0" smtClean="0">
              <a:latin typeface="Verdana" pitchFamily="34" charset="0"/>
            </a:endParaRPr>
          </a:p>
        </p:txBody>
      </p:sp>
      <p:sp>
        <p:nvSpPr>
          <p:cNvPr id="16388" name="Rectangle 3"/>
          <p:cNvSpPr>
            <a:spLocks noGrp="1" noChangeArrowheads="1"/>
          </p:cNvSpPr>
          <p:nvPr>
            <p:ph type="body" idx="4294967295"/>
          </p:nvPr>
        </p:nvSpPr>
        <p:spPr>
          <a:xfrm>
            <a:off x="366713" y="1755775"/>
            <a:ext cx="8081962" cy="4398963"/>
          </a:xfrm>
          <a:noFill/>
        </p:spPr>
        <p:txBody>
          <a:bodyPr/>
          <a:lstStyle/>
          <a:p>
            <a:pPr marL="0" indent="0"/>
            <a:endParaRPr lang="nl-NL" dirty="0" smtClean="0">
              <a:solidFill>
                <a:schemeClr val="tx1"/>
              </a:solidFill>
              <a:latin typeface="Verdana" pitchFamily="34" charset="0"/>
            </a:endParaRPr>
          </a:p>
          <a:p>
            <a:pPr marL="0" indent="0"/>
            <a:endParaRPr lang="nl-NL" dirty="0" smtClean="0">
              <a:solidFill>
                <a:schemeClr val="tx1"/>
              </a:solidFill>
              <a:latin typeface="Verdana" pitchFamily="34" charset="0"/>
            </a:endParaRPr>
          </a:p>
          <a:p>
            <a:pPr marL="0" indent="0" algn="ctr"/>
            <a:endParaRPr lang="nl-NL" dirty="0" smtClean="0">
              <a:solidFill>
                <a:schemeClr val="tx1"/>
              </a:solidFill>
              <a:latin typeface="Verdana" pitchFamily="34" charset="0"/>
            </a:endParaRPr>
          </a:p>
          <a:p>
            <a:pPr marL="0" indent="0" algn="ctr"/>
            <a:r>
              <a:rPr lang="nl-NL" dirty="0" smtClean="0">
                <a:solidFill>
                  <a:srgbClr val="CC003D"/>
                </a:solidFill>
                <a:latin typeface="Verdana" pitchFamily="34" charset="0"/>
                <a:hlinkClick r:id="rId3"/>
              </a:rPr>
              <a:t>www.cultureelerfgoed.nl</a:t>
            </a:r>
            <a:r>
              <a:rPr lang="nl-NL" dirty="0" smtClean="0">
                <a:solidFill>
                  <a:srgbClr val="CC003D"/>
                </a:solidFill>
                <a:latin typeface="Verdana" pitchFamily="34" charset="0"/>
              </a:rPr>
              <a:t> </a:t>
            </a:r>
            <a:r>
              <a:rPr lang="nl-NL" dirty="0" smtClean="0">
                <a:solidFill>
                  <a:schemeClr val="tx1"/>
                </a:solidFill>
                <a:latin typeface="Verdana" pitchFamily="34" charset="0"/>
              </a:rPr>
              <a:t>– dossier Erfgoedwet</a:t>
            </a:r>
          </a:p>
          <a:p>
            <a:pPr marL="0" indent="0" algn="ctr"/>
            <a:endParaRPr lang="nl-NL" dirty="0" smtClean="0">
              <a:solidFill>
                <a:schemeClr val="tx1"/>
              </a:solidFill>
              <a:latin typeface="Verdana" pitchFamily="34" charset="0"/>
            </a:endParaRPr>
          </a:p>
          <a:p>
            <a:pPr marL="0" indent="0" algn="ctr"/>
            <a:r>
              <a:rPr lang="nl-NL" dirty="0" smtClean="0">
                <a:solidFill>
                  <a:schemeClr val="tx1"/>
                </a:solidFill>
                <a:latin typeface="Verdana" pitchFamily="34" charset="0"/>
              </a:rPr>
              <a:t>Brochure “de Erfgoedwet in het kort”</a:t>
            </a:r>
          </a:p>
          <a:p>
            <a:pPr marL="0" indent="0"/>
            <a:endParaRPr lang="en-US" sz="3600" dirty="0" smtClean="0">
              <a:latin typeface="Verdana" pitchFamily="34" charset="0"/>
            </a:endParaRPr>
          </a:p>
        </p:txBody>
      </p:sp>
      <p:sp>
        <p:nvSpPr>
          <p:cNvPr id="5" name="Titel 1"/>
          <p:cNvSpPr>
            <a:spLocks noGrp="1"/>
          </p:cNvSpPr>
          <p:nvPr>
            <p:ph type="title"/>
          </p:nvPr>
        </p:nvSpPr>
        <p:spPr>
          <a:xfrm>
            <a:off x="368300" y="1233039"/>
            <a:ext cx="7847038" cy="571504"/>
          </a:xfrm>
        </p:spPr>
        <p:txBody>
          <a:bodyPr/>
          <a:lstStyle/>
          <a:p>
            <a:pPr algn="ctr"/>
            <a:r>
              <a:rPr lang="nl-NL" sz="1800" b="1" dirty="0" smtClean="0">
                <a:solidFill>
                  <a:srgbClr val="000000"/>
                </a:solidFill>
              </a:rPr>
              <a:t>Meer informatie?</a:t>
            </a:r>
            <a:endParaRPr lang="nl-NL" sz="1800" b="1" dirty="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pBeeldmerk"/>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600">
                <a:solidFill>
                  <a:srgbClr val="000000"/>
                </a:solidFill>
                <a:latin typeface="Verdana" pitchFamily="34" charset="0"/>
                <a:cs typeface="Arial" pitchFamily="34" charset="0"/>
              </a:defRPr>
            </a:lvl1pPr>
            <a:lvl2pPr marL="742950" indent="-285750">
              <a:defRPr sz="2600">
                <a:solidFill>
                  <a:srgbClr val="000000"/>
                </a:solidFill>
                <a:latin typeface="Verdana" pitchFamily="34" charset="0"/>
                <a:cs typeface="Arial" pitchFamily="34" charset="0"/>
              </a:defRPr>
            </a:lvl2pPr>
            <a:lvl3pPr marL="1143000" indent="-228600">
              <a:defRPr sz="2600">
                <a:solidFill>
                  <a:srgbClr val="000000"/>
                </a:solidFill>
                <a:latin typeface="Verdana" pitchFamily="34" charset="0"/>
                <a:cs typeface="Arial" pitchFamily="34" charset="0"/>
              </a:defRPr>
            </a:lvl3pPr>
            <a:lvl4pPr marL="1600200" indent="-228600">
              <a:defRPr sz="2600">
                <a:solidFill>
                  <a:srgbClr val="000000"/>
                </a:solidFill>
                <a:latin typeface="Verdana" pitchFamily="34" charset="0"/>
                <a:cs typeface="Arial" pitchFamily="34" charset="0"/>
              </a:defRPr>
            </a:lvl4pPr>
            <a:lvl5pPr marL="2057400" indent="-228600">
              <a:defRPr sz="2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2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2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2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2600">
                <a:solidFill>
                  <a:srgbClr val="000000"/>
                </a:solidFill>
                <a:latin typeface="Verdana" pitchFamily="34" charset="0"/>
                <a:cs typeface="Arial" pitchFamily="34" charset="0"/>
              </a:defRPr>
            </a:lvl9pPr>
          </a:lstStyle>
          <a:p>
            <a:fld id="{52DEEEAE-DC20-4865-A816-7A2913B639CC}" type="slidenum">
              <a:rPr lang="nl-NL" sz="1000">
                <a:solidFill>
                  <a:srgbClr val="FFFFFF"/>
                </a:solidFill>
              </a:rPr>
              <a:pPr/>
              <a:t>2</a:t>
            </a:fld>
            <a:endParaRPr lang="nl-NL" sz="1000" dirty="0">
              <a:solidFill>
                <a:srgbClr val="FFFFFF"/>
              </a:solidFill>
            </a:endParaRPr>
          </a:p>
        </p:txBody>
      </p:sp>
      <p:sp>
        <p:nvSpPr>
          <p:cNvPr id="11268" name="Rectangle 3"/>
          <p:cNvSpPr>
            <a:spLocks noGrp="1" noChangeArrowheads="1"/>
          </p:cNvSpPr>
          <p:nvPr>
            <p:ph type="body" idx="4294967295"/>
          </p:nvPr>
        </p:nvSpPr>
        <p:spPr>
          <a:xfrm>
            <a:off x="366713" y="1798638"/>
            <a:ext cx="8061325" cy="4356100"/>
          </a:xfrm>
        </p:spPr>
        <p:txBody>
          <a:bodyPr/>
          <a:lstStyle/>
          <a:p>
            <a:pPr>
              <a:lnSpc>
                <a:spcPct val="150000"/>
              </a:lnSpc>
              <a:buFont typeface="Arial" panose="020B0604020202020204" pitchFamily="34" charset="0"/>
              <a:buChar char="•"/>
            </a:pPr>
            <a:endParaRPr lang="nl-NL" dirty="0" smtClean="0">
              <a:latin typeface="Verdana" panose="020B0604030504040204" pitchFamily="34" charset="0"/>
              <a:ea typeface="Verdana" panose="020B0604030504040204" pitchFamily="34" charset="0"/>
              <a:cs typeface="Verdana" panose="020B0604030504040204" pitchFamily="34" charset="0"/>
            </a:endParaRPr>
          </a:p>
          <a:p>
            <a:pPr>
              <a:lnSpc>
                <a:spcPct val="150000"/>
              </a:lnSpc>
              <a:buFont typeface="Arial" panose="020B0604020202020204" pitchFamily="34" charset="0"/>
              <a:buChar char="•"/>
            </a:pPr>
            <a:r>
              <a:rPr lang="nl-NL" dirty="0" smtClean="0">
                <a:latin typeface="Verdana" panose="020B0604030504040204" pitchFamily="34" charset="0"/>
                <a:ea typeface="Verdana" panose="020B0604030504040204" pitchFamily="34" charset="0"/>
                <a:cs typeface="Verdana" panose="020B0604030504040204" pitchFamily="34" charset="0"/>
              </a:rPr>
              <a:t>Beëindiging </a:t>
            </a:r>
            <a:r>
              <a:rPr lang="nl-NL" dirty="0">
                <a:latin typeface="Verdana" panose="020B0604030504040204" pitchFamily="34" charset="0"/>
                <a:ea typeface="Verdana" panose="020B0604030504040204" pitchFamily="34" charset="0"/>
                <a:cs typeface="Verdana" panose="020B0604030504040204" pitchFamily="34" charset="0"/>
              </a:rPr>
              <a:t>beheersovereenkomsten Rijksmusea</a:t>
            </a:r>
          </a:p>
          <a:p>
            <a:pPr>
              <a:lnSpc>
                <a:spcPct val="150000"/>
              </a:lnSpc>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rPr>
              <a:t>Groot deel Monumentenwet 1988 gaat naar Omgevingswet</a:t>
            </a:r>
          </a:p>
          <a:p>
            <a:pPr>
              <a:lnSpc>
                <a:spcPct val="150000"/>
              </a:lnSpc>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rPr>
              <a:t>Bundeling, vereenvoudiging en verbetering van bestaande wet- en regelgeving</a:t>
            </a:r>
          </a:p>
          <a:p>
            <a:pPr>
              <a:lnSpc>
                <a:spcPct val="150000"/>
              </a:lnSpc>
              <a:buFont typeface="Arial" panose="020B0604020202020204" pitchFamily="34" charset="0"/>
              <a:buChar char="•"/>
            </a:pPr>
            <a:r>
              <a:rPr lang="nl-NL" dirty="0">
                <a:latin typeface="Verdana" panose="020B0604030504040204" pitchFamily="34" charset="0"/>
                <a:ea typeface="Verdana" panose="020B0604030504040204" pitchFamily="34" charset="0"/>
                <a:cs typeface="Verdana" panose="020B0604030504040204" pitchFamily="34" charset="0"/>
              </a:rPr>
              <a:t>Uitdrukking van het maatschappelijke belang erfgoed </a:t>
            </a: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endParaRPr lang="en-US" dirty="0" smtClean="0">
              <a:latin typeface="Verdana" pitchFamily="34" charset="0"/>
            </a:endParaRPr>
          </a:p>
        </p:txBody>
      </p:sp>
      <p:sp>
        <p:nvSpPr>
          <p:cNvPr id="11267" name="Rectangle 2"/>
          <p:cNvSpPr>
            <a:spLocks noGrp="1" noChangeArrowheads="1"/>
          </p:cNvSpPr>
          <p:nvPr>
            <p:ph type="title" idx="4294967295"/>
          </p:nvPr>
        </p:nvSpPr>
        <p:spPr>
          <a:xfrm>
            <a:off x="366713" y="1233488"/>
            <a:ext cx="8061325" cy="571500"/>
          </a:xfrm>
        </p:spPr>
        <p:txBody>
          <a:bodyPr/>
          <a:lstStyle/>
          <a:p>
            <a:pPr algn="ctr"/>
            <a:r>
              <a:rPr lang="nl-NL" sz="1800" b="1" dirty="0">
                <a:solidFill>
                  <a:srgbClr val="000000"/>
                </a:solidFill>
                <a:latin typeface="Verdana" pitchFamily="34" charset="0"/>
                <a:ea typeface="Verdana" pitchFamily="34" charset="0"/>
                <a:cs typeface="Verdana" pitchFamily="34" charset="0"/>
              </a:rPr>
              <a:t>Waarom</a:t>
            </a:r>
            <a:r>
              <a:rPr lang="nl-NL" sz="2800" dirty="0" smtClean="0">
                <a:solidFill>
                  <a:schemeClr val="tx1"/>
                </a:solidFill>
                <a:latin typeface="Verdana" pitchFamily="34" charset="0"/>
              </a:rPr>
              <a:t> </a:t>
            </a:r>
            <a:r>
              <a:rPr lang="nl-NL" sz="1800" b="1" dirty="0">
                <a:solidFill>
                  <a:srgbClr val="000000"/>
                </a:solidFill>
                <a:latin typeface="Verdana" pitchFamily="34" charset="0"/>
                <a:ea typeface="Verdana" pitchFamily="34" charset="0"/>
                <a:cs typeface="Verdana" pitchFamily="34" charset="0"/>
              </a:rPr>
              <a:t>de</a:t>
            </a:r>
            <a:r>
              <a:rPr lang="nl-NL" sz="2800" dirty="0" smtClean="0">
                <a:solidFill>
                  <a:schemeClr val="tx1"/>
                </a:solidFill>
                <a:latin typeface="Verdana" pitchFamily="34" charset="0"/>
              </a:rPr>
              <a:t> </a:t>
            </a:r>
            <a:r>
              <a:rPr lang="nl-NL" sz="1800" b="1" dirty="0" smtClean="0">
                <a:solidFill>
                  <a:srgbClr val="000000"/>
                </a:solidFill>
                <a:latin typeface="Verdana" pitchFamily="34" charset="0"/>
                <a:ea typeface="Verdana" pitchFamily="34" charset="0"/>
                <a:cs typeface="Verdana" pitchFamily="34" charset="0"/>
              </a:rPr>
              <a:t>Erfgoedwet?</a:t>
            </a:r>
            <a:endParaRPr lang="nl-NL" sz="1800" b="1" dirty="0">
              <a:solidFill>
                <a:srgbClr val="00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sz="1800" b="1" dirty="0">
                <a:solidFill>
                  <a:srgbClr val="000000"/>
                </a:solidFill>
              </a:rPr>
              <a:t>Erfgoedwet</a:t>
            </a:r>
          </a:p>
        </p:txBody>
      </p:sp>
      <p:sp>
        <p:nvSpPr>
          <p:cNvPr id="3" name="Tijdelijke aanduiding voor inhoud 2"/>
          <p:cNvSpPr>
            <a:spLocks noGrp="1"/>
          </p:cNvSpPr>
          <p:nvPr>
            <p:ph idx="1"/>
          </p:nvPr>
        </p:nvSpPr>
        <p:spPr/>
        <p:txBody>
          <a:bodyPr/>
          <a:lstStyle/>
          <a:p>
            <a:endParaRPr lang="nl-NL" i="1" dirty="0" smtClean="0"/>
          </a:p>
          <a:p>
            <a:endParaRPr lang="nl-NL" i="1" dirty="0"/>
          </a:p>
          <a:p>
            <a:r>
              <a:rPr lang="nl-NL" i="1" dirty="0" smtClean="0"/>
              <a:t>cultureel </a:t>
            </a:r>
            <a:r>
              <a:rPr lang="nl-NL" i="1" dirty="0"/>
              <a:t>erfgoed: </a:t>
            </a:r>
            <a:r>
              <a:rPr lang="nl-NL" dirty="0"/>
              <a:t>uit het verleden geërfde materiële en immateriële bronnen, in de loop van de tijd tot stand gebracht door de mens of ontstaan uit de wisselwerking tussen mens en omgeving, die mensen, onafhankelijk van het bezit ervan, identificeren als een weerspiegeling en uitdrukking van zich voortdurend ontwikkelende waarden, overtuigingen, kennis en tradities, en die aan hen en toekomstige generaties een referentiekader </a:t>
            </a:r>
            <a:r>
              <a:rPr lang="nl-NL" dirty="0" smtClean="0"/>
              <a:t>bieden. </a:t>
            </a:r>
            <a:endParaRPr lang="nl-NL" dirty="0"/>
          </a:p>
        </p:txBody>
      </p:sp>
      <p:sp>
        <p:nvSpPr>
          <p:cNvPr id="4" name="Tijdelijke aanduiding voor dianummer 3"/>
          <p:cNvSpPr>
            <a:spLocks noGrp="1"/>
          </p:cNvSpPr>
          <p:nvPr>
            <p:ph type="sldNum" sz="quarter" idx="12"/>
          </p:nvPr>
        </p:nvSpPr>
        <p:spPr/>
        <p:txBody>
          <a:bodyPr/>
          <a:lstStyle/>
          <a:p>
            <a:pPr>
              <a:defRPr/>
            </a:pPr>
            <a:fld id="{2E578479-F54B-473D-AB9A-037281976AA8}" type="slidenum">
              <a:rPr lang="nl-NL" smtClean="0"/>
              <a:pPr>
                <a:defRPr/>
              </a:pPr>
              <a:t>3</a:t>
            </a:fld>
            <a:endParaRPr lang="nl-NL"/>
          </a:p>
        </p:txBody>
      </p:sp>
    </p:spTree>
    <p:extLst>
      <p:ext uri="{BB962C8B-B14F-4D97-AF65-F5344CB8AC3E}">
        <p14:creationId xmlns:p14="http://schemas.microsoft.com/office/powerpoint/2010/main" xmlns="" val="4015202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sz="1800" b="1" dirty="0">
                <a:solidFill>
                  <a:srgbClr val="000000"/>
                </a:solidFill>
              </a:rPr>
              <a:t>Geïntegreerde</a:t>
            </a:r>
            <a:r>
              <a:rPr lang="nl-NL" dirty="0" smtClean="0"/>
              <a:t> </a:t>
            </a:r>
            <a:r>
              <a:rPr lang="nl-NL" sz="1800" b="1" dirty="0">
                <a:solidFill>
                  <a:srgbClr val="000000"/>
                </a:solidFill>
              </a:rPr>
              <a:t>wetten</a:t>
            </a:r>
          </a:p>
        </p:txBody>
      </p:sp>
      <p:sp>
        <p:nvSpPr>
          <p:cNvPr id="3" name="Tijdelijke aanduiding voor inhoud 2"/>
          <p:cNvSpPr>
            <a:spLocks noGrp="1"/>
          </p:cNvSpPr>
          <p:nvPr>
            <p:ph idx="1"/>
          </p:nvPr>
        </p:nvSpPr>
        <p:spPr/>
        <p:txBody>
          <a:bodyPr/>
          <a:lstStyle/>
          <a:p>
            <a:pPr marL="342900" indent="-342900">
              <a:lnSpc>
                <a:spcPct val="150000"/>
              </a:lnSpc>
              <a:buFont typeface="Arial" panose="020B0604020202020204" pitchFamily="34" charset="0"/>
              <a:buChar char="•"/>
              <a:defRPr/>
            </a:pPr>
            <a:endParaRPr lang="nl-NL" dirty="0" smtClean="0"/>
          </a:p>
          <a:p>
            <a:pPr marL="342900" indent="-342900">
              <a:lnSpc>
                <a:spcPct val="150000"/>
              </a:lnSpc>
              <a:buFont typeface="Arial" panose="020B0604020202020204" pitchFamily="34" charset="0"/>
              <a:buChar char="•"/>
              <a:defRPr/>
            </a:pPr>
            <a:r>
              <a:rPr lang="nl-NL" dirty="0" smtClean="0"/>
              <a:t>Monumentenwet </a:t>
            </a:r>
            <a:r>
              <a:rPr lang="nl-NL" dirty="0"/>
              <a:t>1988</a:t>
            </a:r>
          </a:p>
          <a:p>
            <a:pPr marL="342900" indent="-342900">
              <a:lnSpc>
                <a:spcPct val="150000"/>
              </a:lnSpc>
              <a:buFont typeface="Arial" panose="020B0604020202020204" pitchFamily="34" charset="0"/>
              <a:buChar char="•"/>
              <a:defRPr/>
            </a:pPr>
            <a:r>
              <a:rPr lang="nl-NL" dirty="0"/>
              <a:t>Wet tot behoud van cultuurbezit </a:t>
            </a:r>
          </a:p>
          <a:p>
            <a:pPr marL="342900" indent="-342900">
              <a:lnSpc>
                <a:spcPct val="150000"/>
              </a:lnSpc>
              <a:buFont typeface="Arial" panose="020B0604020202020204" pitchFamily="34" charset="0"/>
              <a:buChar char="•"/>
              <a:defRPr/>
            </a:pPr>
            <a:r>
              <a:rPr lang="nl-NL" dirty="0"/>
              <a:t>Wet verzelfstandiging </a:t>
            </a:r>
            <a:r>
              <a:rPr lang="nl-NL" dirty="0" err="1"/>
              <a:t>rijksmuseale</a:t>
            </a:r>
            <a:r>
              <a:rPr lang="nl-NL" dirty="0"/>
              <a:t> diensten </a:t>
            </a:r>
          </a:p>
          <a:p>
            <a:pPr marL="342900" indent="-342900">
              <a:lnSpc>
                <a:spcPct val="150000"/>
              </a:lnSpc>
              <a:buFont typeface="Arial" panose="020B0604020202020204" pitchFamily="34" charset="0"/>
              <a:buChar char="•"/>
              <a:defRPr/>
            </a:pPr>
            <a:r>
              <a:rPr lang="nl-NL" dirty="0"/>
              <a:t>Uitvoeringswet UNESCO-verdrag 1970 inzake onrechtmatige invoer, uitvoer of eigendomsoverdracht van cultuurgoederen </a:t>
            </a:r>
          </a:p>
          <a:p>
            <a:pPr marL="342900" indent="-342900">
              <a:lnSpc>
                <a:spcPct val="150000"/>
              </a:lnSpc>
              <a:buFont typeface="Arial" panose="020B0604020202020204" pitchFamily="34" charset="0"/>
              <a:buChar char="•"/>
              <a:defRPr/>
            </a:pPr>
            <a:r>
              <a:rPr lang="nl-NL" dirty="0"/>
              <a:t>Wet tot teruggave cultuurgoederen afkomstig uit bezet gebied </a:t>
            </a:r>
          </a:p>
          <a:p>
            <a:pPr marL="342900" indent="-342900">
              <a:lnSpc>
                <a:spcPct val="150000"/>
              </a:lnSpc>
              <a:buFont typeface="Arial" panose="020B0604020202020204" pitchFamily="34" charset="0"/>
              <a:buChar char="•"/>
              <a:defRPr/>
            </a:pPr>
            <a:r>
              <a:rPr lang="nl-NL" dirty="0"/>
              <a:t>Regeling materieel beheer museale voorwerpen 2013</a:t>
            </a:r>
          </a:p>
          <a:p>
            <a:endParaRPr lang="nl-NL" dirty="0"/>
          </a:p>
        </p:txBody>
      </p:sp>
      <p:sp>
        <p:nvSpPr>
          <p:cNvPr id="4" name="Tijdelijke aanduiding voor dianummer 3"/>
          <p:cNvSpPr>
            <a:spLocks noGrp="1"/>
          </p:cNvSpPr>
          <p:nvPr>
            <p:ph type="sldNum" sz="quarter" idx="12"/>
          </p:nvPr>
        </p:nvSpPr>
        <p:spPr/>
        <p:txBody>
          <a:bodyPr/>
          <a:lstStyle/>
          <a:p>
            <a:pPr>
              <a:defRPr/>
            </a:pPr>
            <a:fld id="{2E578479-F54B-473D-AB9A-037281976AA8}" type="slidenum">
              <a:rPr lang="nl-NL" smtClean="0"/>
              <a:pPr>
                <a:defRPr/>
              </a:pPr>
              <a:t>4</a:t>
            </a:fld>
            <a:endParaRPr lang="nl-NL"/>
          </a:p>
        </p:txBody>
      </p:sp>
    </p:spTree>
    <p:extLst>
      <p:ext uri="{BB962C8B-B14F-4D97-AF65-F5344CB8AC3E}">
        <p14:creationId xmlns:p14="http://schemas.microsoft.com/office/powerpoint/2010/main" xmlns="" val="362707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nl-NL"/>
          </a:p>
        </p:txBody>
      </p:sp>
      <p:sp>
        <p:nvSpPr>
          <p:cNvPr id="5" name="Tijdelijke aanduiding voor inhoud 4"/>
          <p:cNvSpPr>
            <a:spLocks noGrp="1"/>
          </p:cNvSpPr>
          <p:nvPr>
            <p:ph idx="1"/>
          </p:nvPr>
        </p:nvSpPr>
        <p:spPr/>
        <p:txBody>
          <a:bodyPr/>
          <a:lstStyle/>
          <a:p>
            <a:pPr algn="ctr">
              <a:defRPr/>
            </a:pPr>
            <a:endParaRPr lang="nl-NL" b="1" dirty="0" smtClean="0"/>
          </a:p>
          <a:p>
            <a:pPr algn="ctr">
              <a:defRPr/>
            </a:pPr>
            <a:r>
              <a:rPr lang="nl-NL" b="1" dirty="0" smtClean="0"/>
              <a:t>Samenhang </a:t>
            </a:r>
            <a:r>
              <a:rPr lang="nl-NL" b="1" dirty="0"/>
              <a:t>Erfgoedwet &amp; Omgevingswet</a:t>
            </a:r>
          </a:p>
          <a:p>
            <a:pPr>
              <a:buFont typeface="Arial" charset="0"/>
              <a:buChar char="•"/>
              <a:defRPr/>
            </a:pPr>
            <a:endParaRPr lang="nl-NL" dirty="0"/>
          </a:p>
          <a:p>
            <a:pPr>
              <a:defRPr/>
            </a:pPr>
            <a:r>
              <a:rPr lang="nl-NL" i="1" dirty="0"/>
              <a:t>Vuistregel</a:t>
            </a:r>
          </a:p>
          <a:p>
            <a:pPr>
              <a:defRPr/>
            </a:pPr>
            <a:r>
              <a:rPr lang="nl-NL" dirty="0"/>
              <a:t>Duiding van erfgoed in de Erfgoedwet, omgang met erfgoed in de fysieke leefomgeving in de Omgevingswet.</a:t>
            </a:r>
          </a:p>
          <a:p>
            <a:pPr>
              <a:defRPr/>
            </a:pPr>
            <a:endParaRPr lang="nl-NL" dirty="0"/>
          </a:p>
          <a:p>
            <a:pPr>
              <a:defRPr/>
            </a:pPr>
            <a:r>
              <a:rPr lang="nl-NL" dirty="0"/>
              <a:t>Overgangsrecht tussen Erfgoedwet (2016) en Omgevingswet (2018) </a:t>
            </a:r>
          </a:p>
          <a:p>
            <a:pPr>
              <a:buFont typeface="Arial" charset="0"/>
              <a:buChar char="•"/>
              <a:defRPr/>
            </a:pPr>
            <a:endParaRPr lang="nl-NL" sz="2000" b="1" dirty="0"/>
          </a:p>
        </p:txBody>
      </p:sp>
      <p:sp>
        <p:nvSpPr>
          <p:cNvPr id="12290" name="shpBeeldmerk"/>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600">
                <a:solidFill>
                  <a:srgbClr val="000000"/>
                </a:solidFill>
                <a:latin typeface="Verdana" pitchFamily="34" charset="0"/>
                <a:cs typeface="Arial" pitchFamily="34" charset="0"/>
              </a:defRPr>
            </a:lvl1pPr>
            <a:lvl2pPr marL="742950" indent="-285750">
              <a:defRPr sz="2600">
                <a:solidFill>
                  <a:srgbClr val="000000"/>
                </a:solidFill>
                <a:latin typeface="Verdana" pitchFamily="34" charset="0"/>
                <a:cs typeface="Arial" pitchFamily="34" charset="0"/>
              </a:defRPr>
            </a:lvl2pPr>
            <a:lvl3pPr marL="1143000" indent="-228600">
              <a:defRPr sz="2600">
                <a:solidFill>
                  <a:srgbClr val="000000"/>
                </a:solidFill>
                <a:latin typeface="Verdana" pitchFamily="34" charset="0"/>
                <a:cs typeface="Arial" pitchFamily="34" charset="0"/>
              </a:defRPr>
            </a:lvl3pPr>
            <a:lvl4pPr marL="1600200" indent="-228600">
              <a:defRPr sz="2600">
                <a:solidFill>
                  <a:srgbClr val="000000"/>
                </a:solidFill>
                <a:latin typeface="Verdana" pitchFamily="34" charset="0"/>
                <a:cs typeface="Arial" pitchFamily="34" charset="0"/>
              </a:defRPr>
            </a:lvl4pPr>
            <a:lvl5pPr marL="2057400" indent="-228600">
              <a:defRPr sz="2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2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2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2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2600">
                <a:solidFill>
                  <a:srgbClr val="000000"/>
                </a:solidFill>
                <a:latin typeface="Verdana" pitchFamily="34" charset="0"/>
                <a:cs typeface="Arial" pitchFamily="34" charset="0"/>
              </a:defRPr>
            </a:lvl9pPr>
          </a:lstStyle>
          <a:p>
            <a:fld id="{175187C3-10F9-4A44-A42B-A8BF4C667B9D}" type="slidenum">
              <a:rPr lang="nl-NL" sz="1000">
                <a:solidFill>
                  <a:srgbClr val="FFFFFF"/>
                </a:solidFill>
              </a:rPr>
              <a:pPr/>
              <a:t>5</a:t>
            </a:fld>
            <a:endParaRPr lang="nl-NL" sz="1000">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pBeeldmerk"/>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600">
                <a:solidFill>
                  <a:srgbClr val="000000"/>
                </a:solidFill>
                <a:latin typeface="Verdana" pitchFamily="34" charset="0"/>
                <a:cs typeface="Arial" pitchFamily="34" charset="0"/>
              </a:defRPr>
            </a:lvl1pPr>
            <a:lvl2pPr marL="742950" indent="-285750">
              <a:defRPr sz="2600">
                <a:solidFill>
                  <a:srgbClr val="000000"/>
                </a:solidFill>
                <a:latin typeface="Verdana" pitchFamily="34" charset="0"/>
                <a:cs typeface="Arial" pitchFamily="34" charset="0"/>
              </a:defRPr>
            </a:lvl2pPr>
            <a:lvl3pPr marL="1143000" indent="-228600">
              <a:defRPr sz="2600">
                <a:solidFill>
                  <a:srgbClr val="000000"/>
                </a:solidFill>
                <a:latin typeface="Verdana" pitchFamily="34" charset="0"/>
                <a:cs typeface="Arial" pitchFamily="34" charset="0"/>
              </a:defRPr>
            </a:lvl3pPr>
            <a:lvl4pPr marL="1600200" indent="-228600">
              <a:defRPr sz="2600">
                <a:solidFill>
                  <a:srgbClr val="000000"/>
                </a:solidFill>
                <a:latin typeface="Verdana" pitchFamily="34" charset="0"/>
                <a:cs typeface="Arial" pitchFamily="34" charset="0"/>
              </a:defRPr>
            </a:lvl4pPr>
            <a:lvl5pPr marL="2057400" indent="-228600">
              <a:defRPr sz="2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2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2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2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2600">
                <a:solidFill>
                  <a:srgbClr val="000000"/>
                </a:solidFill>
                <a:latin typeface="Verdana" pitchFamily="34" charset="0"/>
                <a:cs typeface="Arial" pitchFamily="34" charset="0"/>
              </a:defRPr>
            </a:lvl9pPr>
          </a:lstStyle>
          <a:p>
            <a:fld id="{AAE6B20C-F484-4FAA-A457-5AE665264989}" type="slidenum">
              <a:rPr lang="nl-NL" sz="1000">
                <a:solidFill>
                  <a:srgbClr val="FFFFFF"/>
                </a:solidFill>
              </a:rPr>
              <a:pPr/>
              <a:t>6</a:t>
            </a:fld>
            <a:endParaRPr lang="nl-NL" sz="1000">
              <a:solidFill>
                <a:srgbClr val="FFFFFF"/>
              </a:solidFill>
            </a:endParaRPr>
          </a:p>
        </p:txBody>
      </p:sp>
      <p:sp>
        <p:nvSpPr>
          <p:cNvPr id="14339" name="Rectangle 2"/>
          <p:cNvSpPr>
            <a:spLocks noGrp="1" noChangeArrowheads="1"/>
          </p:cNvSpPr>
          <p:nvPr>
            <p:ph type="title" idx="4294967295"/>
          </p:nvPr>
        </p:nvSpPr>
        <p:spPr/>
        <p:txBody>
          <a:bodyPr/>
          <a:lstStyle/>
          <a:p>
            <a:pPr algn="ctr"/>
            <a:r>
              <a:rPr lang="en-US" sz="1800" b="1" dirty="0" err="1" smtClean="0">
                <a:solidFill>
                  <a:srgbClr val="000000"/>
                </a:solidFill>
                <a:latin typeface="Verdana" pitchFamily="34" charset="0"/>
                <a:ea typeface="Verdana" pitchFamily="34" charset="0"/>
                <a:cs typeface="Verdana" pitchFamily="34" charset="0"/>
              </a:rPr>
              <a:t>Erfgoedwet</a:t>
            </a:r>
            <a:r>
              <a:rPr lang="en-US" sz="1800" b="1" dirty="0" smtClean="0">
                <a:solidFill>
                  <a:srgbClr val="000000"/>
                </a:solidFill>
                <a:latin typeface="Verdana" pitchFamily="34" charset="0"/>
                <a:ea typeface="Verdana" pitchFamily="34" charset="0"/>
                <a:cs typeface="Verdana" pitchFamily="34" charset="0"/>
              </a:rPr>
              <a:t> vs</a:t>
            </a:r>
            <a:r>
              <a:rPr lang="en-US" dirty="0" smtClean="0">
                <a:solidFill>
                  <a:srgbClr val="CC003D"/>
                </a:solidFill>
                <a:latin typeface="Verdana" pitchFamily="34" charset="0"/>
              </a:rPr>
              <a:t> </a:t>
            </a:r>
            <a:r>
              <a:rPr lang="en-US" sz="1800" b="1" dirty="0" err="1">
                <a:solidFill>
                  <a:srgbClr val="000000"/>
                </a:solidFill>
                <a:latin typeface="Verdana" pitchFamily="34" charset="0"/>
                <a:ea typeface="Verdana" pitchFamily="34" charset="0"/>
                <a:cs typeface="Verdana" pitchFamily="34" charset="0"/>
              </a:rPr>
              <a:t>O</a:t>
            </a:r>
            <a:r>
              <a:rPr lang="en-US" sz="1800" b="1" dirty="0" err="1" smtClean="0">
                <a:solidFill>
                  <a:srgbClr val="000000"/>
                </a:solidFill>
                <a:latin typeface="Verdana" pitchFamily="34" charset="0"/>
                <a:ea typeface="Verdana" pitchFamily="34" charset="0"/>
                <a:cs typeface="Verdana" pitchFamily="34" charset="0"/>
              </a:rPr>
              <a:t>mgevingswet</a:t>
            </a:r>
            <a:endParaRPr lang="en-US" sz="1800" b="1" dirty="0">
              <a:solidFill>
                <a:srgbClr val="000000"/>
              </a:solidFill>
              <a:latin typeface="Verdana" pitchFamily="34" charset="0"/>
              <a:ea typeface="Verdana" pitchFamily="34" charset="0"/>
              <a:cs typeface="Verdana" pitchFamily="34" charset="0"/>
            </a:endParaRPr>
          </a:p>
        </p:txBody>
      </p:sp>
      <p:sp>
        <p:nvSpPr>
          <p:cNvPr id="14340" name="Rectangle 3"/>
          <p:cNvSpPr>
            <a:spLocks noGrp="1" noChangeArrowheads="1"/>
          </p:cNvSpPr>
          <p:nvPr>
            <p:ph type="body" sz="half" idx="4294967295"/>
          </p:nvPr>
        </p:nvSpPr>
        <p:spPr>
          <a:xfrm>
            <a:off x="366713" y="1798638"/>
            <a:ext cx="4008437" cy="4356100"/>
          </a:xfrm>
        </p:spPr>
        <p:txBody>
          <a:bodyPr/>
          <a:lstStyle/>
          <a:p>
            <a:pPr marL="0" indent="0">
              <a:defRPr/>
            </a:pPr>
            <a:r>
              <a:rPr lang="nl-NL" u="sng" dirty="0">
                <a:latin typeface="Verdana" pitchFamily="34" charset="0"/>
                <a:ea typeface="Verdana" pitchFamily="34" charset="0"/>
                <a:cs typeface="Verdana" pitchFamily="34" charset="0"/>
              </a:rPr>
              <a:t>Erfgoedwet:</a:t>
            </a:r>
          </a:p>
          <a:p>
            <a:pPr marL="285750" indent="-285750">
              <a:buFont typeface="Arial" panose="020B0604020202020204" pitchFamily="34" charset="0"/>
              <a:buChar char="•"/>
              <a:defRPr/>
            </a:pPr>
            <a:r>
              <a:rPr lang="nl-NL" dirty="0">
                <a:latin typeface="Verdana" pitchFamily="34" charset="0"/>
                <a:ea typeface="Verdana" pitchFamily="34" charset="0"/>
                <a:cs typeface="Verdana" pitchFamily="34" charset="0"/>
              </a:rPr>
              <a:t>Aanwijzen rijksmonumenten</a:t>
            </a:r>
          </a:p>
          <a:p>
            <a:pPr marL="285750" indent="-285750">
              <a:buFont typeface="Arial" panose="020B0604020202020204" pitchFamily="34" charset="0"/>
              <a:buChar char="•"/>
              <a:defRPr/>
            </a:pPr>
            <a:r>
              <a:rPr lang="nl-NL" dirty="0">
                <a:latin typeface="Verdana" pitchFamily="34" charset="0"/>
                <a:ea typeface="Verdana" pitchFamily="34" charset="0"/>
                <a:cs typeface="Verdana" pitchFamily="34" charset="0"/>
              </a:rPr>
              <a:t>Subsidies</a:t>
            </a:r>
          </a:p>
          <a:p>
            <a:pPr marL="285750" indent="-285750">
              <a:buFont typeface="Arial" panose="020B0604020202020204" pitchFamily="34" charset="0"/>
              <a:buChar char="•"/>
              <a:defRPr/>
            </a:pPr>
            <a:r>
              <a:rPr lang="nl-NL" dirty="0">
                <a:latin typeface="Verdana" pitchFamily="34" charset="0"/>
                <a:ea typeface="Verdana" pitchFamily="34" charset="0"/>
                <a:cs typeface="Verdana" pitchFamily="34" charset="0"/>
              </a:rPr>
              <a:t>Opgravingsverbod archeologie</a:t>
            </a:r>
          </a:p>
          <a:p>
            <a:pPr marL="285750" indent="-285750">
              <a:buFont typeface="Arial" panose="020B0604020202020204" pitchFamily="34" charset="0"/>
              <a:buChar char="•"/>
              <a:defRPr/>
            </a:pPr>
            <a:r>
              <a:rPr lang="nl-NL" dirty="0">
                <a:latin typeface="Verdana" pitchFamily="34" charset="0"/>
                <a:ea typeface="Verdana" pitchFamily="34" charset="0"/>
                <a:cs typeface="Verdana" pitchFamily="34" charset="0"/>
              </a:rPr>
              <a:t>Certificatie archeologische bedrijven</a:t>
            </a:r>
          </a:p>
          <a:p>
            <a:pPr marL="285750" indent="-285750">
              <a:buFont typeface="Arial" panose="020B0604020202020204" pitchFamily="34" charset="0"/>
              <a:buChar char="•"/>
              <a:defRPr/>
            </a:pPr>
            <a:r>
              <a:rPr lang="nl-NL" dirty="0">
                <a:latin typeface="Verdana" pitchFamily="34" charset="0"/>
                <a:ea typeface="Verdana" pitchFamily="34" charset="0"/>
                <a:cs typeface="Verdana" pitchFamily="34" charset="0"/>
              </a:rPr>
              <a:t>Archeologische vondsten</a:t>
            </a:r>
          </a:p>
          <a:p>
            <a:pPr marL="285750" indent="-285750">
              <a:buFont typeface="Arial" panose="020B0604020202020204" pitchFamily="34" charset="0"/>
              <a:buChar char="•"/>
              <a:defRPr/>
            </a:pPr>
            <a:r>
              <a:rPr lang="nl-NL" dirty="0">
                <a:latin typeface="Verdana" pitchFamily="34" charset="0"/>
                <a:ea typeface="Verdana" pitchFamily="34" charset="0"/>
                <a:cs typeface="Verdana" pitchFamily="34" charset="0"/>
              </a:rPr>
              <a:t>Archeologische depots</a:t>
            </a:r>
          </a:p>
          <a:p>
            <a:pPr marL="0" indent="0"/>
            <a:endParaRPr lang="en-US" dirty="0" smtClean="0">
              <a:latin typeface="Verdana" pitchFamily="34" charset="0"/>
            </a:endParaRPr>
          </a:p>
        </p:txBody>
      </p:sp>
      <p:sp>
        <p:nvSpPr>
          <p:cNvPr id="14341" name="Rectangle 5"/>
          <p:cNvSpPr>
            <a:spLocks noGrp="1" noChangeArrowheads="1"/>
          </p:cNvSpPr>
          <p:nvPr>
            <p:ph sz="half" idx="4294967295"/>
          </p:nvPr>
        </p:nvSpPr>
        <p:spPr>
          <a:xfrm>
            <a:off x="4584700" y="1798638"/>
            <a:ext cx="4183063" cy="4356100"/>
          </a:xfrm>
        </p:spPr>
        <p:txBody>
          <a:bodyPr/>
          <a:lstStyle/>
          <a:p>
            <a:pPr marL="0" indent="0">
              <a:buFont typeface="Arial" pitchFamily="34" charset="0"/>
              <a:buNone/>
              <a:defRPr/>
            </a:pPr>
            <a:r>
              <a:rPr lang="nl-NL" u="sng" dirty="0">
                <a:latin typeface="Verdana" pitchFamily="34" charset="0"/>
                <a:ea typeface="Verdana" pitchFamily="34" charset="0"/>
                <a:cs typeface="Verdana" pitchFamily="34" charset="0"/>
              </a:rPr>
              <a:t>Omgevingswet:</a:t>
            </a:r>
          </a:p>
          <a:p>
            <a:pPr marL="285750" indent="-285750">
              <a:buFont typeface="Arial" panose="020B0604020202020204" pitchFamily="34" charset="0"/>
              <a:buChar char="•"/>
              <a:defRPr/>
            </a:pPr>
            <a:r>
              <a:rPr lang="nl-NL" dirty="0">
                <a:latin typeface="Verdana" pitchFamily="34" charset="0"/>
                <a:ea typeface="Verdana" pitchFamily="34" charset="0"/>
                <a:cs typeface="Verdana" pitchFamily="34" charset="0"/>
              </a:rPr>
              <a:t>Vergunning (archeologische) rijksmonumenten</a:t>
            </a:r>
          </a:p>
          <a:p>
            <a:pPr marL="285750" indent="-285750">
              <a:buFont typeface="Arial" panose="020B0604020202020204" pitchFamily="34" charset="0"/>
              <a:buChar char="•"/>
              <a:defRPr/>
            </a:pPr>
            <a:r>
              <a:rPr lang="nl-NL" dirty="0">
                <a:latin typeface="Verdana" pitchFamily="34" charset="0"/>
                <a:ea typeface="Verdana" pitchFamily="34" charset="0"/>
                <a:cs typeface="Verdana" pitchFamily="34" charset="0"/>
              </a:rPr>
              <a:t>(aanwijzing) stads- en dorpsgezichten</a:t>
            </a:r>
          </a:p>
          <a:p>
            <a:pPr marL="285750" indent="-285750">
              <a:buFont typeface="Arial" panose="020B0604020202020204" pitchFamily="34" charset="0"/>
              <a:buChar char="•"/>
              <a:defRPr/>
            </a:pPr>
            <a:r>
              <a:rPr lang="nl-NL" dirty="0">
                <a:latin typeface="Verdana" pitchFamily="34" charset="0"/>
                <a:ea typeface="Verdana" pitchFamily="34" charset="0"/>
                <a:cs typeface="Verdana" pitchFamily="34" charset="0"/>
              </a:rPr>
              <a:t>Monumentencommissie</a:t>
            </a:r>
          </a:p>
          <a:p>
            <a:pPr marL="285750" indent="-285750">
              <a:buFont typeface="Arial" panose="020B0604020202020204" pitchFamily="34" charset="0"/>
              <a:buChar char="•"/>
              <a:defRPr/>
            </a:pPr>
            <a:r>
              <a:rPr lang="nl-NL" dirty="0">
                <a:latin typeface="Verdana" pitchFamily="34" charset="0"/>
                <a:ea typeface="Verdana" pitchFamily="34" charset="0"/>
                <a:cs typeface="Verdana" pitchFamily="34" charset="0"/>
              </a:rPr>
              <a:t>Rekening houden met cultureel erfgoed bij omgevingsplan</a:t>
            </a:r>
          </a:p>
          <a:p>
            <a:pPr marL="285750" indent="-285750">
              <a:buFont typeface="Arial" panose="020B0604020202020204" pitchFamily="34" charset="0"/>
              <a:buChar char="•"/>
              <a:defRPr/>
            </a:pPr>
            <a:r>
              <a:rPr lang="nl-NL" dirty="0">
                <a:latin typeface="Verdana" pitchFamily="34" charset="0"/>
                <a:ea typeface="Verdana" pitchFamily="34" charset="0"/>
                <a:cs typeface="Verdana" pitchFamily="34" charset="0"/>
              </a:rPr>
              <a:t>Provinciale en gemeentelijke monumenten</a:t>
            </a:r>
          </a:p>
          <a:p>
            <a:pPr marL="285750" indent="-285750">
              <a:buFont typeface="Arial" panose="020B0604020202020204" pitchFamily="34" charset="0"/>
              <a:buChar char="•"/>
              <a:defRPr/>
            </a:pPr>
            <a:r>
              <a:rPr lang="nl-NL" dirty="0">
                <a:latin typeface="Verdana" pitchFamily="34" charset="0"/>
                <a:ea typeface="Verdana" pitchFamily="34" charset="0"/>
                <a:cs typeface="Verdana" pitchFamily="34" charset="0"/>
              </a:rPr>
              <a:t>Stilleggen werkzaamheden bij archeologische </a:t>
            </a:r>
            <a:r>
              <a:rPr lang="nl-NL" dirty="0" err="1">
                <a:latin typeface="Verdana" pitchFamily="34" charset="0"/>
                <a:ea typeface="Verdana" pitchFamily="34" charset="0"/>
                <a:cs typeface="Verdana" pitchFamily="34" charset="0"/>
              </a:rPr>
              <a:t>toevalsvondsten</a:t>
            </a:r>
            <a:endParaRPr lang="nl-NL" dirty="0">
              <a:latin typeface="Verdana" pitchFamily="34" charset="0"/>
              <a:ea typeface="Verdana" pitchFamily="34" charset="0"/>
              <a:cs typeface="Verdana" pitchFamily="34" charset="0"/>
            </a:endParaRPr>
          </a:p>
          <a:p>
            <a:pPr marL="0" indent="0"/>
            <a:endParaRPr lang="en-US" sz="1600" dirty="0" smtClean="0">
              <a:latin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spcBef>
                <a:spcPct val="20000"/>
              </a:spcBef>
              <a:defRPr/>
            </a:pPr>
            <a:r>
              <a:rPr lang="nl-NL" sz="1800" b="1" dirty="0">
                <a:solidFill>
                  <a:srgbClr val="000000"/>
                </a:solidFill>
              </a:rPr>
              <a:t>Wat</a:t>
            </a:r>
            <a:r>
              <a:rPr lang="nl-NL" dirty="0" smtClean="0"/>
              <a:t> </a:t>
            </a:r>
            <a:r>
              <a:rPr lang="nl-NL" sz="1800" b="1" dirty="0">
                <a:solidFill>
                  <a:srgbClr val="000000"/>
                </a:solidFill>
              </a:rPr>
              <a:t>brengt</a:t>
            </a:r>
            <a:r>
              <a:rPr lang="nl-NL" dirty="0" smtClean="0"/>
              <a:t> </a:t>
            </a:r>
            <a:r>
              <a:rPr lang="nl-NL" sz="1800" b="1" dirty="0">
                <a:solidFill>
                  <a:srgbClr val="000000"/>
                </a:solidFill>
              </a:rPr>
              <a:t>de</a:t>
            </a:r>
            <a:r>
              <a:rPr lang="nl-NL" dirty="0" smtClean="0"/>
              <a:t> </a:t>
            </a:r>
            <a:r>
              <a:rPr lang="nl-NL" sz="1800" b="1" dirty="0">
                <a:solidFill>
                  <a:srgbClr val="000000"/>
                </a:solidFill>
              </a:rPr>
              <a:t>erfgoedwet?</a:t>
            </a:r>
          </a:p>
        </p:txBody>
      </p:sp>
      <p:sp>
        <p:nvSpPr>
          <p:cNvPr id="3" name="Tijdelijke aanduiding voor inhoud 2"/>
          <p:cNvSpPr>
            <a:spLocks noGrp="1"/>
          </p:cNvSpPr>
          <p:nvPr>
            <p:ph idx="1"/>
          </p:nvPr>
        </p:nvSpPr>
        <p:spPr/>
        <p:txBody>
          <a:bodyPr>
            <a:normAutofit fontScale="92500" lnSpcReduction="20000"/>
          </a:bodyPr>
          <a:lstStyle/>
          <a:p>
            <a:r>
              <a:rPr lang="nl-NL" sz="1900" u="sng" dirty="0">
                <a:solidFill>
                  <a:schemeClr val="tx1"/>
                </a:solidFill>
              </a:rPr>
              <a:t>Roerend erfgoed</a:t>
            </a:r>
          </a:p>
          <a:p>
            <a:endParaRPr lang="nl-NL" sz="1900" dirty="0"/>
          </a:p>
          <a:p>
            <a:r>
              <a:rPr lang="nl-NL" sz="1900" dirty="0"/>
              <a:t>Regeling voor zorgvuldige </a:t>
            </a:r>
            <a:r>
              <a:rPr lang="nl-NL" sz="1900" b="1" dirty="0"/>
              <a:t>afstoting van collecties door overheden</a:t>
            </a:r>
            <a:r>
              <a:rPr lang="nl-NL" sz="1900" dirty="0"/>
              <a:t> door middel van een deskundigencommissie</a:t>
            </a:r>
            <a:br>
              <a:rPr lang="nl-NL" sz="1900" dirty="0"/>
            </a:br>
            <a:endParaRPr lang="nl-NL" sz="1900" dirty="0"/>
          </a:p>
          <a:p>
            <a:r>
              <a:rPr lang="nl-NL" sz="1900" b="1" dirty="0"/>
              <a:t>Beheerkosten</a:t>
            </a:r>
            <a:r>
              <a:rPr lang="nl-NL" sz="1900" dirty="0"/>
              <a:t> van musea in het OCW-bestel worden </a:t>
            </a:r>
            <a:r>
              <a:rPr lang="nl-NL" sz="1900" b="1" dirty="0"/>
              <a:t>structureel gesubsidieerd</a:t>
            </a:r>
            <a:endParaRPr lang="nl-NL" sz="1900" dirty="0"/>
          </a:p>
          <a:p>
            <a:endParaRPr lang="nl-NL" sz="1900" dirty="0"/>
          </a:p>
          <a:p>
            <a:r>
              <a:rPr lang="nl-NL" sz="1900" b="1" dirty="0"/>
              <a:t>Beheernormen </a:t>
            </a:r>
            <a:r>
              <a:rPr lang="nl-NL" sz="1900" dirty="0"/>
              <a:t>voor de </a:t>
            </a:r>
            <a:r>
              <a:rPr lang="nl-NL" sz="1900" b="1" dirty="0"/>
              <a:t>verschillende beheerders </a:t>
            </a:r>
            <a:r>
              <a:rPr lang="nl-NL" sz="1900" dirty="0"/>
              <a:t>van de rijkscollectie </a:t>
            </a:r>
            <a:r>
              <a:rPr lang="nl-NL" sz="1900" b="1" dirty="0"/>
              <a:t>gelijk geregeld</a:t>
            </a:r>
            <a:r>
              <a:rPr lang="nl-NL" sz="1900" dirty="0"/>
              <a:t> </a:t>
            </a:r>
          </a:p>
          <a:p>
            <a:endParaRPr lang="nl-NL" sz="1900" b="1" dirty="0"/>
          </a:p>
          <a:p>
            <a:r>
              <a:rPr lang="nl-NL" sz="1900" b="1" dirty="0"/>
              <a:t>Aanvaardingsplicht</a:t>
            </a:r>
            <a:r>
              <a:rPr lang="nl-NL" sz="1900" dirty="0"/>
              <a:t> van ontheemde of verweesde collecties voor de </a:t>
            </a:r>
            <a:r>
              <a:rPr lang="nl-NL" sz="1900" dirty="0" smtClean="0"/>
              <a:t>rijkscollectie </a:t>
            </a:r>
            <a:endParaRPr lang="nl-NL" sz="1900" dirty="0"/>
          </a:p>
          <a:p>
            <a:endParaRPr lang="nl-NL" sz="1900" dirty="0"/>
          </a:p>
          <a:p>
            <a:r>
              <a:rPr lang="nl-NL" sz="1900" dirty="0"/>
              <a:t>Uitbreiding van mogelijkheden om </a:t>
            </a:r>
            <a:r>
              <a:rPr lang="nl-NL" sz="1900" b="1" dirty="0"/>
              <a:t>beschermde cultuurgoederen</a:t>
            </a:r>
            <a:r>
              <a:rPr lang="nl-NL" sz="1900" dirty="0"/>
              <a:t> voor Nederland te behouden</a:t>
            </a:r>
            <a:endParaRPr lang="en-US" sz="1900" dirty="0"/>
          </a:p>
          <a:p>
            <a:endParaRPr lang="nl-NL" dirty="0"/>
          </a:p>
        </p:txBody>
      </p:sp>
      <p:sp>
        <p:nvSpPr>
          <p:cNvPr id="15362" name="shpBeeldmerk"/>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600">
                <a:solidFill>
                  <a:srgbClr val="000000"/>
                </a:solidFill>
                <a:latin typeface="Verdana" pitchFamily="34" charset="0"/>
                <a:cs typeface="Arial" pitchFamily="34" charset="0"/>
              </a:defRPr>
            </a:lvl1pPr>
            <a:lvl2pPr marL="742950" indent="-285750">
              <a:defRPr sz="2600">
                <a:solidFill>
                  <a:srgbClr val="000000"/>
                </a:solidFill>
                <a:latin typeface="Verdana" pitchFamily="34" charset="0"/>
                <a:cs typeface="Arial" pitchFamily="34" charset="0"/>
              </a:defRPr>
            </a:lvl2pPr>
            <a:lvl3pPr marL="1143000" indent="-228600">
              <a:defRPr sz="2600">
                <a:solidFill>
                  <a:srgbClr val="000000"/>
                </a:solidFill>
                <a:latin typeface="Verdana" pitchFamily="34" charset="0"/>
                <a:cs typeface="Arial" pitchFamily="34" charset="0"/>
              </a:defRPr>
            </a:lvl3pPr>
            <a:lvl4pPr marL="1600200" indent="-228600">
              <a:defRPr sz="2600">
                <a:solidFill>
                  <a:srgbClr val="000000"/>
                </a:solidFill>
                <a:latin typeface="Verdana" pitchFamily="34" charset="0"/>
                <a:cs typeface="Arial" pitchFamily="34" charset="0"/>
              </a:defRPr>
            </a:lvl4pPr>
            <a:lvl5pPr marL="2057400" indent="-228600">
              <a:defRPr sz="2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2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2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2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2600">
                <a:solidFill>
                  <a:srgbClr val="000000"/>
                </a:solidFill>
                <a:latin typeface="Verdana" pitchFamily="34" charset="0"/>
                <a:cs typeface="Arial" pitchFamily="34" charset="0"/>
              </a:defRPr>
            </a:lvl9pPr>
          </a:lstStyle>
          <a:p>
            <a:fld id="{9558EB14-ABEA-4749-B839-6B35CD366562}" type="slidenum">
              <a:rPr lang="nl-NL" sz="1000">
                <a:solidFill>
                  <a:srgbClr val="FFFFFF"/>
                </a:solidFill>
              </a:rPr>
              <a:pPr/>
              <a:t>7</a:t>
            </a:fld>
            <a:endParaRPr lang="nl-NL" sz="1000">
              <a:solidFill>
                <a:srgbClr val="FF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spcBef>
                <a:spcPct val="20000"/>
              </a:spcBef>
              <a:defRPr/>
            </a:pPr>
            <a:r>
              <a:rPr lang="nl-NL" sz="1800" b="1" dirty="0">
                <a:solidFill>
                  <a:srgbClr val="000000"/>
                </a:solidFill>
              </a:rPr>
              <a:t>Wat brengt de erfgoed wet (2)?</a:t>
            </a:r>
          </a:p>
        </p:txBody>
      </p:sp>
      <p:sp>
        <p:nvSpPr>
          <p:cNvPr id="3" name="Tijdelijke aanduiding voor inhoud 2"/>
          <p:cNvSpPr>
            <a:spLocks noGrp="1"/>
          </p:cNvSpPr>
          <p:nvPr>
            <p:ph idx="1"/>
          </p:nvPr>
        </p:nvSpPr>
        <p:spPr/>
        <p:txBody>
          <a:bodyPr>
            <a:normAutofit/>
          </a:bodyPr>
          <a:lstStyle/>
          <a:p>
            <a:pPr>
              <a:defRPr/>
            </a:pPr>
            <a:endParaRPr lang="nl-NL" dirty="0" smtClean="0"/>
          </a:p>
          <a:p>
            <a:pPr>
              <a:defRPr/>
            </a:pPr>
            <a:r>
              <a:rPr lang="nl-NL" dirty="0" smtClean="0"/>
              <a:t>De </a:t>
            </a:r>
            <a:r>
              <a:rPr lang="nl-NL" b="1" dirty="0"/>
              <a:t>aanwijzingsprocedure</a:t>
            </a:r>
            <a:r>
              <a:rPr lang="nl-NL" dirty="0"/>
              <a:t> Monumentenwet 1988 wordt vervangen door een eenvoudigere </a:t>
            </a:r>
            <a:r>
              <a:rPr lang="nl-NL" b="1" dirty="0"/>
              <a:t>uniforme openbare voorbereidingsprocedure</a:t>
            </a:r>
          </a:p>
          <a:p>
            <a:pPr>
              <a:buFont typeface="Arial" charset="0"/>
              <a:buChar char="•"/>
              <a:defRPr/>
            </a:pPr>
            <a:endParaRPr lang="nl-NL" b="1" dirty="0"/>
          </a:p>
          <a:p>
            <a:pPr>
              <a:defRPr/>
            </a:pPr>
            <a:r>
              <a:rPr lang="nl-NL" b="1" dirty="0"/>
              <a:t>Aanpassing</a:t>
            </a:r>
            <a:r>
              <a:rPr lang="nl-NL" dirty="0"/>
              <a:t> van het </a:t>
            </a:r>
            <a:r>
              <a:rPr lang="nl-NL" b="1" dirty="0"/>
              <a:t>monumentenregister</a:t>
            </a:r>
          </a:p>
          <a:p>
            <a:endParaRPr lang="nl-NL" dirty="0" smtClean="0"/>
          </a:p>
          <a:p>
            <a:r>
              <a:rPr lang="nl-NL" dirty="0" smtClean="0"/>
              <a:t>Invoering </a:t>
            </a:r>
            <a:r>
              <a:rPr lang="nl-NL" dirty="0"/>
              <a:t>van een stelsel van </a:t>
            </a:r>
            <a:r>
              <a:rPr lang="nl-NL" b="1" dirty="0"/>
              <a:t>wettelijk geregelde certificering </a:t>
            </a:r>
            <a:r>
              <a:rPr lang="nl-NL" dirty="0"/>
              <a:t>voor het verrichten van opgravingen</a:t>
            </a:r>
            <a:endParaRPr lang="en-US" dirty="0"/>
          </a:p>
          <a:p>
            <a:endParaRPr lang="nl-NL" dirty="0"/>
          </a:p>
          <a:p>
            <a:r>
              <a:rPr lang="nl-NL" dirty="0"/>
              <a:t>Betere bescherming van het </a:t>
            </a:r>
            <a:r>
              <a:rPr lang="nl-NL" b="1" dirty="0"/>
              <a:t>maritieme </a:t>
            </a:r>
            <a:r>
              <a:rPr lang="nl-NL" b="1" dirty="0" smtClean="0"/>
              <a:t>erfgoed</a:t>
            </a:r>
          </a:p>
          <a:p>
            <a:endParaRPr lang="nl-NL" b="1" dirty="0"/>
          </a:p>
          <a:p>
            <a:r>
              <a:rPr lang="nl-NL" dirty="0" smtClean="0"/>
              <a:t>Positie</a:t>
            </a:r>
            <a:r>
              <a:rPr lang="nl-NL" b="1" dirty="0" smtClean="0"/>
              <a:t> amateurarcheologen </a:t>
            </a:r>
            <a:r>
              <a:rPr lang="nl-NL" dirty="0" smtClean="0"/>
              <a:t>en </a:t>
            </a:r>
            <a:r>
              <a:rPr lang="nl-NL" b="1" dirty="0" smtClean="0"/>
              <a:t>metaaldetectie</a:t>
            </a:r>
            <a:endParaRPr lang="nl-NL" b="1" dirty="0"/>
          </a:p>
          <a:p>
            <a:endParaRPr lang="nl-NL" dirty="0"/>
          </a:p>
        </p:txBody>
      </p:sp>
      <p:sp>
        <p:nvSpPr>
          <p:cNvPr id="4" name="Tijdelijke aanduiding voor dianummer 3"/>
          <p:cNvSpPr>
            <a:spLocks noGrp="1"/>
          </p:cNvSpPr>
          <p:nvPr>
            <p:ph type="sldNum" sz="quarter" idx="12"/>
          </p:nvPr>
        </p:nvSpPr>
        <p:spPr/>
        <p:txBody>
          <a:bodyPr/>
          <a:lstStyle/>
          <a:p>
            <a:pPr>
              <a:defRPr/>
            </a:pPr>
            <a:fld id="{2E578479-F54B-473D-AB9A-037281976AA8}" type="slidenum">
              <a:rPr lang="nl-NL" smtClean="0"/>
              <a:pPr>
                <a:defRPr/>
              </a:pPr>
              <a:t>8</a:t>
            </a:fld>
            <a:endParaRPr lang="nl-NL"/>
          </a:p>
        </p:txBody>
      </p:sp>
    </p:spTree>
    <p:extLst>
      <p:ext uri="{BB962C8B-B14F-4D97-AF65-F5344CB8AC3E}">
        <p14:creationId xmlns:p14="http://schemas.microsoft.com/office/powerpoint/2010/main" xmlns="" val="3563412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1800" b="1" dirty="0" smtClean="0">
                <a:solidFill>
                  <a:schemeClr val="tx1"/>
                </a:solidFill>
              </a:rPr>
              <a:t>Kamerdebat 2 en 16 juni 2015 </a:t>
            </a:r>
            <a:endParaRPr lang="nl-NL" sz="1800" b="1" dirty="0">
              <a:solidFill>
                <a:schemeClr val="tx1"/>
              </a:solidFill>
            </a:endParaRPr>
          </a:p>
        </p:txBody>
      </p:sp>
      <p:sp>
        <p:nvSpPr>
          <p:cNvPr id="3" name="Tijdelijke aanduiding voor inhoud 2"/>
          <p:cNvSpPr>
            <a:spLocks noGrp="1"/>
          </p:cNvSpPr>
          <p:nvPr>
            <p:ph idx="1"/>
          </p:nvPr>
        </p:nvSpPr>
        <p:spPr/>
        <p:txBody>
          <a:bodyPr>
            <a:normAutofit lnSpcReduction="10000"/>
          </a:bodyPr>
          <a:lstStyle/>
          <a:p>
            <a:r>
              <a:rPr lang="nl-NL" dirty="0" smtClean="0">
                <a:hlinkClick r:id="rId2"/>
              </a:rPr>
              <a:t>Debat Erfgoedwet</a:t>
            </a:r>
            <a:endParaRPr lang="nl-NL" dirty="0" smtClean="0"/>
          </a:p>
          <a:p>
            <a:endParaRPr lang="nl-NL" dirty="0"/>
          </a:p>
          <a:p>
            <a:pPr marL="285750" indent="-285750">
              <a:buFont typeface="Arial" panose="020B0604020202020204" pitchFamily="34" charset="0"/>
              <a:buChar char="•"/>
            </a:pPr>
            <a:r>
              <a:rPr lang="nl-NL" dirty="0" smtClean="0"/>
              <a:t>Vervreemdingsprocedure door overheden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Interieurs/Ensembles</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Instandhoudingsplicht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Mobiel Erfgoed</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smtClean="0"/>
              <a:t>Erfgoedverordening</a:t>
            </a:r>
          </a:p>
          <a:p>
            <a:endParaRPr lang="nl-NL" dirty="0"/>
          </a:p>
          <a:p>
            <a:r>
              <a:rPr lang="nl-NL" dirty="0" smtClean="0">
                <a:hlinkClick r:id="rId3"/>
              </a:rPr>
              <a:t>Kamerbrief</a:t>
            </a:r>
            <a:endParaRPr lang="nl-NL" dirty="0" smtClean="0"/>
          </a:p>
          <a:p>
            <a:endParaRPr lang="nl-NL" dirty="0"/>
          </a:p>
          <a:p>
            <a:endParaRPr lang="nl-NL" dirty="0"/>
          </a:p>
        </p:txBody>
      </p:sp>
      <p:sp>
        <p:nvSpPr>
          <p:cNvPr id="4" name="Tijdelijke aanduiding voor dianummer 3"/>
          <p:cNvSpPr>
            <a:spLocks noGrp="1"/>
          </p:cNvSpPr>
          <p:nvPr>
            <p:ph type="sldNum" sz="quarter" idx="12"/>
          </p:nvPr>
        </p:nvSpPr>
        <p:spPr/>
        <p:txBody>
          <a:bodyPr/>
          <a:lstStyle/>
          <a:p>
            <a:pPr>
              <a:defRPr/>
            </a:pPr>
            <a:fld id="{2E578479-F54B-473D-AB9A-037281976AA8}" type="slidenum">
              <a:rPr lang="nl-NL" smtClean="0"/>
              <a:pPr>
                <a:defRPr/>
              </a:pPr>
              <a:t>9</a:t>
            </a:fld>
            <a:endParaRPr lang="nl-NL"/>
          </a:p>
        </p:txBody>
      </p:sp>
    </p:spTree>
    <p:extLst>
      <p:ext uri="{BB962C8B-B14F-4D97-AF65-F5344CB8AC3E}">
        <p14:creationId xmlns:p14="http://schemas.microsoft.com/office/powerpoint/2010/main" xmlns="" val="1762752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e 1.1 blauw">
  <a:themeElements>
    <a:clrScheme name="">
      <a:dk1>
        <a:srgbClr val="000000"/>
      </a:dk1>
      <a:lt1>
        <a:srgbClr val="FFFFFF"/>
      </a:lt1>
      <a:dk2>
        <a:srgbClr val="4E9625"/>
      </a:dk2>
      <a:lt2>
        <a:srgbClr val="EEECE1"/>
      </a:lt2>
      <a:accent1>
        <a:srgbClr val="4E9625"/>
      </a:accent1>
      <a:accent2>
        <a:srgbClr val="6ED9AD"/>
      </a:accent2>
      <a:accent3>
        <a:srgbClr val="FFFFFF"/>
      </a:accent3>
      <a:accent4>
        <a:srgbClr val="000000"/>
      </a:accent4>
      <a:accent5>
        <a:srgbClr val="B2C9AC"/>
      </a:accent5>
      <a:accent6>
        <a:srgbClr val="63C49C"/>
      </a:accent6>
      <a:hlink>
        <a:srgbClr val="046F96"/>
      </a:hlink>
      <a:folHlink>
        <a:srgbClr val="9ACCD4"/>
      </a:folHlink>
    </a:clrScheme>
    <a:fontScheme name="Titelpagina zonder afbeelding">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elpagina zonder afbeelding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Titelpagina zonder afbeelding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Titelpagina zonder afbeelding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houd letter">
  <a:themeElements>
    <a:clrScheme name="">
      <a:dk1>
        <a:srgbClr val="000000"/>
      </a:dk1>
      <a:lt1>
        <a:srgbClr val="FFFFFF"/>
      </a:lt1>
      <a:dk2>
        <a:srgbClr val="4E9625"/>
      </a:dk2>
      <a:lt2>
        <a:srgbClr val="EEECE1"/>
      </a:lt2>
      <a:accent1>
        <a:srgbClr val="4E9625"/>
      </a:accent1>
      <a:accent2>
        <a:srgbClr val="6ED9AD"/>
      </a:accent2>
      <a:accent3>
        <a:srgbClr val="FFFFFF"/>
      </a:accent3>
      <a:accent4>
        <a:srgbClr val="000000"/>
      </a:accent4>
      <a:accent5>
        <a:srgbClr val="B2C9AC"/>
      </a:accent5>
      <a:accent6>
        <a:srgbClr val="63C49C"/>
      </a:accent6>
      <a:hlink>
        <a:srgbClr val="046F96"/>
      </a:hlink>
      <a:folHlink>
        <a:srgbClr val="9ACCD4"/>
      </a:folHlink>
    </a:clrScheme>
    <a:fontScheme name="Inhoud lette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houd letter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Inhoud letter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Inhoud letter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nhoud bullet">
  <a:themeElements>
    <a:clrScheme name="">
      <a:dk1>
        <a:srgbClr val="000000"/>
      </a:dk1>
      <a:lt1>
        <a:srgbClr val="FFFFFF"/>
      </a:lt1>
      <a:dk2>
        <a:srgbClr val="4E9625"/>
      </a:dk2>
      <a:lt2>
        <a:srgbClr val="EEECE1"/>
      </a:lt2>
      <a:accent1>
        <a:srgbClr val="4E9625"/>
      </a:accent1>
      <a:accent2>
        <a:srgbClr val="6ED9AD"/>
      </a:accent2>
      <a:accent3>
        <a:srgbClr val="FFFFFF"/>
      </a:accent3>
      <a:accent4>
        <a:srgbClr val="000000"/>
      </a:accent4>
      <a:accent5>
        <a:srgbClr val="B2C9AC"/>
      </a:accent5>
      <a:accent6>
        <a:srgbClr val="63C49C"/>
      </a:accent6>
      <a:hlink>
        <a:srgbClr val="046F96"/>
      </a:hlink>
      <a:folHlink>
        <a:srgbClr val="9ACCD4"/>
      </a:folHlink>
    </a:clrScheme>
    <a:fontScheme name="Inhoud bullet">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houd bullet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Inhoud bullet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Inhoud bullet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tandaardontwerp">
  <a:themeElements>
    <a:clrScheme name="">
      <a:dk1>
        <a:srgbClr val="000000"/>
      </a:dk1>
      <a:lt1>
        <a:srgbClr val="FFFFFF"/>
      </a:lt1>
      <a:dk2>
        <a:srgbClr val="4E9625"/>
      </a:dk2>
      <a:lt2>
        <a:srgbClr val="EEECE1"/>
      </a:lt2>
      <a:accent1>
        <a:srgbClr val="4E9625"/>
      </a:accent1>
      <a:accent2>
        <a:srgbClr val="6ED9AD"/>
      </a:accent2>
      <a:accent3>
        <a:srgbClr val="FFFFFF"/>
      </a:accent3>
      <a:accent4>
        <a:srgbClr val="000000"/>
      </a:accent4>
      <a:accent5>
        <a:srgbClr val="B2C9AC"/>
      </a:accent5>
      <a:accent6>
        <a:srgbClr val="63C49C"/>
      </a:accent6>
      <a:hlink>
        <a:srgbClr val="046F96"/>
      </a:hlink>
      <a:folHlink>
        <a:srgbClr val="9ACCD4"/>
      </a:folHlink>
    </a:clrScheme>
    <a:fontScheme name="1_Standaardontwerp">
      <a:majorFont>
        <a:latin typeface=""/>
        <a:ea typeface=""/>
        <a:cs typeface=""/>
      </a:majorFont>
      <a:minorFont>
        <a:latin typefac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 kolommen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 kolommen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2 kolommen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 1.1 blauw</Template>
  <TotalTime>285</TotalTime>
  <Words>1519</Words>
  <Application>Microsoft Office PowerPoint</Application>
  <PresentationFormat>Diavoorstelling (4:3)</PresentationFormat>
  <Paragraphs>187</Paragraphs>
  <Slides>12</Slides>
  <Notes>9</Notes>
  <HiddenSlides>0</HiddenSlides>
  <MMClips>0</MMClips>
  <ScaleCrop>false</ScaleCrop>
  <HeadingPairs>
    <vt:vector size="6" baseType="variant">
      <vt:variant>
        <vt:lpstr>Thema</vt:lpstr>
      </vt:variant>
      <vt:variant>
        <vt:i4>4</vt:i4>
      </vt:variant>
      <vt:variant>
        <vt:lpstr>Ingesloten OLE-bronprogramma's</vt:lpstr>
      </vt:variant>
      <vt:variant>
        <vt:i4>1</vt:i4>
      </vt:variant>
      <vt:variant>
        <vt:lpstr>Diatitels</vt:lpstr>
      </vt:variant>
      <vt:variant>
        <vt:i4>12</vt:i4>
      </vt:variant>
    </vt:vector>
  </HeadingPairs>
  <TitlesOfParts>
    <vt:vector size="17" baseType="lpstr">
      <vt:lpstr>Presentatie 1.1 blauw</vt:lpstr>
      <vt:lpstr>Inhoud letter</vt:lpstr>
      <vt:lpstr>Inhoud bullet</vt:lpstr>
      <vt:lpstr>1_Standaardontwerp</vt:lpstr>
      <vt:lpstr>Photo Editor-foto</vt:lpstr>
      <vt:lpstr>Erfgoedwet</vt:lpstr>
      <vt:lpstr>Waarom de Erfgoedwet?</vt:lpstr>
      <vt:lpstr>Erfgoedwet</vt:lpstr>
      <vt:lpstr>Geïntegreerde wetten</vt:lpstr>
      <vt:lpstr>Dia 5</vt:lpstr>
      <vt:lpstr>Erfgoedwet vs Omgevingswet</vt:lpstr>
      <vt:lpstr>Wat brengt de erfgoedwet?</vt:lpstr>
      <vt:lpstr>Wat brengt de erfgoed wet (2)?</vt:lpstr>
      <vt:lpstr>Kamerdebat 2 en 16 juni 2015 </vt:lpstr>
      <vt:lpstr>Kamerdebat 2 en 16  juni 2015 </vt:lpstr>
      <vt:lpstr>Kamerdebat 2 en 16 juni 2015 </vt:lpstr>
      <vt:lpstr>Dia 12</vt:lpstr>
    </vt:vector>
  </TitlesOfParts>
  <Company>Ministerie van OCW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Verschuur, Marjolein</dc:creator>
  <cp:lastModifiedBy>Wietske Dubelaar</cp:lastModifiedBy>
  <cp:revision>34</cp:revision>
  <cp:lastPrinted>2015-06-16T08:41:38Z</cp:lastPrinted>
  <dcterms:created xsi:type="dcterms:W3CDTF">2015-06-09T13:57:13Z</dcterms:created>
  <dcterms:modified xsi:type="dcterms:W3CDTF">2015-06-18T07:09:28Z</dcterms:modified>
</cp:coreProperties>
</file>